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84" r:id="rId8"/>
    <p:sldId id="268" r:id="rId9"/>
    <p:sldId id="269" r:id="rId10"/>
    <p:sldId id="282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60" r:id="rId19"/>
    <p:sldId id="286" r:id="rId20"/>
    <p:sldId id="285" r:id="rId21"/>
    <p:sldId id="261" r:id="rId22"/>
    <p:sldId id="270" r:id="rId23"/>
    <p:sldId id="263" r:id="rId24"/>
    <p:sldId id="262" r:id="rId25"/>
    <p:sldId id="265" r:id="rId26"/>
    <p:sldId id="271" r:id="rId27"/>
    <p:sldId id="272" r:id="rId28"/>
    <p:sldId id="273" r:id="rId29"/>
    <p:sldId id="26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60"/>
  </p:normalViewPr>
  <p:slideViewPr>
    <p:cSldViewPr>
      <p:cViewPr varScale="1">
        <p:scale>
          <a:sx n="108" d="100"/>
          <a:sy n="108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169AC-A665-41E7-91B6-7DBF41EEA79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A531D-7212-4407-B437-1A55B9D11BB8}">
      <dgm:prSet phldrT="[Text]"/>
      <dgm:spPr/>
      <dgm:t>
        <a:bodyPr/>
        <a:lstStyle/>
        <a:p>
          <a:r>
            <a:rPr lang="en-US" dirty="0"/>
            <a:t>GPHA Dental Staff</a:t>
          </a:r>
        </a:p>
      </dgm:t>
    </dgm:pt>
    <dgm:pt modelId="{136CCA43-7884-4AD6-A302-701D0BB16E00}" type="parTrans" cxnId="{0D6B5A7C-D0B0-4AA2-BBDC-62FE9D20D711}">
      <dgm:prSet/>
      <dgm:spPr/>
      <dgm:t>
        <a:bodyPr/>
        <a:lstStyle/>
        <a:p>
          <a:endParaRPr lang="en-US"/>
        </a:p>
      </dgm:t>
    </dgm:pt>
    <dgm:pt modelId="{8BC1FD3F-2A9B-4E33-812B-1AD60A1BE9B0}" type="sibTrans" cxnId="{0D6B5A7C-D0B0-4AA2-BBDC-62FE9D20D711}">
      <dgm:prSet/>
      <dgm:spPr/>
      <dgm:t>
        <a:bodyPr/>
        <a:lstStyle/>
        <a:p>
          <a:endParaRPr lang="en-US"/>
        </a:p>
      </dgm:t>
    </dgm:pt>
    <dgm:pt modelId="{253B1BDF-6DA3-4E36-8CE9-27AED27D730B}">
      <dgm:prSet phldrT="[Text]"/>
      <dgm:spPr/>
      <dgm:t>
        <a:bodyPr/>
        <a:lstStyle/>
        <a:p>
          <a:r>
            <a:rPr lang="en-US" dirty="0"/>
            <a:t>Knowledgeable</a:t>
          </a:r>
        </a:p>
      </dgm:t>
    </dgm:pt>
    <dgm:pt modelId="{933D2348-9F17-483B-B8AA-4C92DA007AEF}" type="parTrans" cxnId="{A31901E9-89DA-48FB-A454-5D09A84D1560}">
      <dgm:prSet/>
      <dgm:spPr/>
      <dgm:t>
        <a:bodyPr/>
        <a:lstStyle/>
        <a:p>
          <a:endParaRPr lang="en-US"/>
        </a:p>
      </dgm:t>
    </dgm:pt>
    <dgm:pt modelId="{9CA2C7A4-EA14-4E76-AD31-19EE5EA745F8}" type="sibTrans" cxnId="{A31901E9-89DA-48FB-A454-5D09A84D1560}">
      <dgm:prSet/>
      <dgm:spPr/>
      <dgm:t>
        <a:bodyPr/>
        <a:lstStyle/>
        <a:p>
          <a:endParaRPr lang="en-US"/>
        </a:p>
      </dgm:t>
    </dgm:pt>
    <dgm:pt modelId="{C47F3851-2B96-4AC9-A43A-87BFAA2A5E7B}">
      <dgm:prSet phldrT="[Text]"/>
      <dgm:spPr/>
      <dgm:t>
        <a:bodyPr/>
        <a:lstStyle/>
        <a:p>
          <a:r>
            <a:rPr lang="en-US" dirty="0"/>
            <a:t>Patients</a:t>
          </a:r>
        </a:p>
      </dgm:t>
    </dgm:pt>
    <dgm:pt modelId="{AE7D31C1-2E51-443C-BDE8-2916001D0D27}" type="parTrans" cxnId="{62A03F98-AA56-4D3B-A863-93F7309B43E9}">
      <dgm:prSet/>
      <dgm:spPr/>
      <dgm:t>
        <a:bodyPr/>
        <a:lstStyle/>
        <a:p>
          <a:endParaRPr lang="en-US"/>
        </a:p>
      </dgm:t>
    </dgm:pt>
    <dgm:pt modelId="{FE377603-4E8B-4468-B9A9-0A974B68C5B3}" type="sibTrans" cxnId="{62A03F98-AA56-4D3B-A863-93F7309B43E9}">
      <dgm:prSet/>
      <dgm:spPr/>
      <dgm:t>
        <a:bodyPr/>
        <a:lstStyle/>
        <a:p>
          <a:endParaRPr lang="en-US"/>
        </a:p>
      </dgm:t>
    </dgm:pt>
    <dgm:pt modelId="{2052BAAA-395B-4082-9B06-F1E36561A317}">
      <dgm:prSet phldrT="[Text]"/>
      <dgm:spPr/>
      <dgm:t>
        <a:bodyPr/>
        <a:lstStyle/>
        <a:p>
          <a:r>
            <a:rPr lang="en-US" dirty="0"/>
            <a:t>Knowledgeable</a:t>
          </a:r>
        </a:p>
      </dgm:t>
    </dgm:pt>
    <dgm:pt modelId="{57FF0C89-1D70-4FFC-9917-FA2147B67DB1}" type="parTrans" cxnId="{79D88CD1-D5D6-40E4-9251-085B42331DF7}">
      <dgm:prSet/>
      <dgm:spPr/>
      <dgm:t>
        <a:bodyPr/>
        <a:lstStyle/>
        <a:p>
          <a:endParaRPr lang="en-US"/>
        </a:p>
      </dgm:t>
    </dgm:pt>
    <dgm:pt modelId="{07068217-3EA8-4B95-B71C-E0B8279147A2}" type="sibTrans" cxnId="{79D88CD1-D5D6-40E4-9251-085B42331DF7}">
      <dgm:prSet/>
      <dgm:spPr/>
      <dgm:t>
        <a:bodyPr/>
        <a:lstStyle/>
        <a:p>
          <a:endParaRPr lang="en-US"/>
        </a:p>
      </dgm:t>
    </dgm:pt>
    <dgm:pt modelId="{F90B5E3B-0111-45FF-B787-640BB7B1F668}">
      <dgm:prSet phldrT="[Text]"/>
      <dgm:spPr/>
      <dgm:t>
        <a:bodyPr/>
        <a:lstStyle/>
        <a:p>
          <a:r>
            <a:rPr lang="en-US" dirty="0"/>
            <a:t>Resources</a:t>
          </a:r>
        </a:p>
      </dgm:t>
    </dgm:pt>
    <dgm:pt modelId="{565CC300-1836-4B2E-BF95-C69B4E91FE75}" type="parTrans" cxnId="{9DF50C44-392A-44F3-BF02-C7E2006F31B9}">
      <dgm:prSet/>
      <dgm:spPr/>
      <dgm:t>
        <a:bodyPr/>
        <a:lstStyle/>
        <a:p>
          <a:endParaRPr lang="en-US"/>
        </a:p>
      </dgm:t>
    </dgm:pt>
    <dgm:pt modelId="{FB6A47F3-723E-41A6-90C1-7E656F14F0F7}" type="sibTrans" cxnId="{9DF50C44-392A-44F3-BF02-C7E2006F31B9}">
      <dgm:prSet/>
      <dgm:spPr/>
      <dgm:t>
        <a:bodyPr/>
        <a:lstStyle/>
        <a:p>
          <a:endParaRPr lang="en-US"/>
        </a:p>
      </dgm:t>
    </dgm:pt>
    <dgm:pt modelId="{B5D63335-9478-486C-B230-E34A35CED9A9}">
      <dgm:prSet phldrT="[Text]"/>
      <dgm:spPr/>
      <dgm:t>
        <a:bodyPr/>
        <a:lstStyle/>
        <a:p>
          <a:r>
            <a:rPr lang="en-US" dirty="0"/>
            <a:t>Organizations</a:t>
          </a:r>
        </a:p>
      </dgm:t>
    </dgm:pt>
    <dgm:pt modelId="{683DCED8-FB87-4A7C-A9B1-86D144AA55F7}" type="parTrans" cxnId="{F37D7D50-DD6B-4669-BE1B-EF9095BEE979}">
      <dgm:prSet/>
      <dgm:spPr/>
      <dgm:t>
        <a:bodyPr/>
        <a:lstStyle/>
        <a:p>
          <a:endParaRPr lang="en-US"/>
        </a:p>
      </dgm:t>
    </dgm:pt>
    <dgm:pt modelId="{15F5B9BC-9A63-4EAC-AB35-E636389F4E46}" type="sibTrans" cxnId="{F37D7D50-DD6B-4669-BE1B-EF9095BEE979}">
      <dgm:prSet/>
      <dgm:spPr/>
      <dgm:t>
        <a:bodyPr/>
        <a:lstStyle/>
        <a:p>
          <a:endParaRPr lang="en-US"/>
        </a:p>
      </dgm:t>
    </dgm:pt>
    <dgm:pt modelId="{A147F5DA-2AD6-4D01-909A-F6DE54F187B3}">
      <dgm:prSet phldrT="[Text]"/>
      <dgm:spPr/>
      <dgm:t>
        <a:bodyPr/>
        <a:lstStyle/>
        <a:p>
          <a:endParaRPr lang="en-US" dirty="0"/>
        </a:p>
      </dgm:t>
    </dgm:pt>
    <dgm:pt modelId="{6F42E601-2291-4AC0-9D37-38A5400409D0}" type="parTrans" cxnId="{676D8DD4-4F04-4570-9C9B-C4F9DE092B86}">
      <dgm:prSet/>
      <dgm:spPr/>
      <dgm:t>
        <a:bodyPr/>
        <a:lstStyle/>
        <a:p>
          <a:endParaRPr lang="en-US"/>
        </a:p>
      </dgm:t>
    </dgm:pt>
    <dgm:pt modelId="{FEFC474E-5914-472A-BBB3-711054DE1078}" type="sibTrans" cxnId="{676D8DD4-4F04-4570-9C9B-C4F9DE092B86}">
      <dgm:prSet/>
      <dgm:spPr/>
      <dgm:t>
        <a:bodyPr/>
        <a:lstStyle/>
        <a:p>
          <a:endParaRPr lang="en-US"/>
        </a:p>
      </dgm:t>
    </dgm:pt>
    <dgm:pt modelId="{D8F6E275-3EB1-4FCA-8552-2E6FBCA70143}">
      <dgm:prSet phldrT="[Text]"/>
      <dgm:spPr/>
      <dgm:t>
        <a:bodyPr/>
        <a:lstStyle/>
        <a:p>
          <a:r>
            <a:rPr lang="en-US" dirty="0"/>
            <a:t>Skilled</a:t>
          </a:r>
        </a:p>
      </dgm:t>
    </dgm:pt>
    <dgm:pt modelId="{99AED796-C9C5-49FA-BBC9-9DAED58A076C}" type="parTrans" cxnId="{4854E564-4B16-463C-B623-330168875FFE}">
      <dgm:prSet/>
      <dgm:spPr/>
      <dgm:t>
        <a:bodyPr/>
        <a:lstStyle/>
        <a:p>
          <a:endParaRPr lang="en-US"/>
        </a:p>
      </dgm:t>
    </dgm:pt>
    <dgm:pt modelId="{A728C00E-D52A-48D5-A43A-7BEA14DE05ED}" type="sibTrans" cxnId="{4854E564-4B16-463C-B623-330168875FFE}">
      <dgm:prSet/>
      <dgm:spPr/>
      <dgm:t>
        <a:bodyPr/>
        <a:lstStyle/>
        <a:p>
          <a:endParaRPr lang="en-US"/>
        </a:p>
      </dgm:t>
    </dgm:pt>
    <dgm:pt modelId="{CBF775EE-8891-41AC-AE76-D5D444FA13C1}">
      <dgm:prSet phldrT="[Text]"/>
      <dgm:spPr/>
      <dgm:t>
        <a:bodyPr/>
        <a:lstStyle/>
        <a:p>
          <a:r>
            <a:rPr lang="en-US" dirty="0"/>
            <a:t>Compassionate</a:t>
          </a:r>
        </a:p>
      </dgm:t>
    </dgm:pt>
    <dgm:pt modelId="{B28C3239-48C4-43ED-8B5E-6EC4E32B93CF}" type="parTrans" cxnId="{2F5DD225-FA35-46BE-9AAE-47FB30172DDA}">
      <dgm:prSet/>
      <dgm:spPr/>
      <dgm:t>
        <a:bodyPr/>
        <a:lstStyle/>
        <a:p>
          <a:endParaRPr lang="en-US"/>
        </a:p>
      </dgm:t>
    </dgm:pt>
    <dgm:pt modelId="{4EBB7CC5-3EA1-4FF5-BD37-20AFA3F53E94}" type="sibTrans" cxnId="{2F5DD225-FA35-46BE-9AAE-47FB30172DDA}">
      <dgm:prSet/>
      <dgm:spPr/>
      <dgm:t>
        <a:bodyPr/>
        <a:lstStyle/>
        <a:p>
          <a:endParaRPr lang="en-US"/>
        </a:p>
      </dgm:t>
    </dgm:pt>
    <dgm:pt modelId="{24C17A59-235A-49B1-B72F-2760B2CC462A}">
      <dgm:prSet phldrT="[Text]"/>
      <dgm:spPr/>
      <dgm:t>
        <a:bodyPr/>
        <a:lstStyle/>
        <a:p>
          <a:r>
            <a:rPr lang="en-US" dirty="0"/>
            <a:t>Patient -Centered</a:t>
          </a:r>
        </a:p>
      </dgm:t>
    </dgm:pt>
    <dgm:pt modelId="{064E4DEA-0D7D-4EB3-A357-2A0F1FA10DF6}" type="parTrans" cxnId="{A31989A7-D74F-4590-B6DB-50A9FF0D1CED}">
      <dgm:prSet/>
      <dgm:spPr/>
      <dgm:t>
        <a:bodyPr/>
        <a:lstStyle/>
        <a:p>
          <a:endParaRPr lang="en-US"/>
        </a:p>
      </dgm:t>
    </dgm:pt>
    <dgm:pt modelId="{4064A94C-0648-4700-883D-80BDF5E7CAE2}" type="sibTrans" cxnId="{A31989A7-D74F-4590-B6DB-50A9FF0D1CED}">
      <dgm:prSet/>
      <dgm:spPr/>
      <dgm:t>
        <a:bodyPr/>
        <a:lstStyle/>
        <a:p>
          <a:endParaRPr lang="en-US"/>
        </a:p>
      </dgm:t>
    </dgm:pt>
    <dgm:pt modelId="{53BEE636-AB8B-4CFD-BD33-A223F5EA086B}">
      <dgm:prSet phldrT="[Text]"/>
      <dgm:spPr/>
      <dgm:t>
        <a:bodyPr/>
        <a:lstStyle/>
        <a:p>
          <a:r>
            <a:rPr lang="en-US" dirty="0"/>
            <a:t>Healthy</a:t>
          </a:r>
        </a:p>
      </dgm:t>
    </dgm:pt>
    <dgm:pt modelId="{4BE7F2CE-3C51-405A-A12B-F51A3D7D4A87}" type="parTrans" cxnId="{BBAD1DA5-26ED-40B5-8C6B-04CF538B4FB0}">
      <dgm:prSet/>
      <dgm:spPr/>
      <dgm:t>
        <a:bodyPr/>
        <a:lstStyle/>
        <a:p>
          <a:endParaRPr lang="en-US"/>
        </a:p>
      </dgm:t>
    </dgm:pt>
    <dgm:pt modelId="{B540F790-80F4-40AD-B2A3-B759D38741F1}" type="sibTrans" cxnId="{BBAD1DA5-26ED-40B5-8C6B-04CF538B4FB0}">
      <dgm:prSet/>
      <dgm:spPr/>
      <dgm:t>
        <a:bodyPr/>
        <a:lstStyle/>
        <a:p>
          <a:endParaRPr lang="en-US"/>
        </a:p>
      </dgm:t>
    </dgm:pt>
    <dgm:pt modelId="{B74E0CCB-DCF6-44D2-A4A3-A44B623CDF04}">
      <dgm:prSet phldrT="[Text]"/>
      <dgm:spPr/>
      <dgm:t>
        <a:bodyPr/>
        <a:lstStyle/>
        <a:p>
          <a:r>
            <a:rPr lang="en-US" dirty="0"/>
            <a:t>Access to Care</a:t>
          </a:r>
        </a:p>
      </dgm:t>
    </dgm:pt>
    <dgm:pt modelId="{3F4156B6-0140-41DB-8FB5-A1FEC6C407DC}" type="parTrans" cxnId="{A0CDDEFA-9A35-447C-A144-B2F18EE7BDF9}">
      <dgm:prSet/>
      <dgm:spPr/>
      <dgm:t>
        <a:bodyPr/>
        <a:lstStyle/>
        <a:p>
          <a:endParaRPr lang="en-US"/>
        </a:p>
      </dgm:t>
    </dgm:pt>
    <dgm:pt modelId="{94C81489-4FE6-4841-B7C2-E901696F7A9A}" type="sibTrans" cxnId="{A0CDDEFA-9A35-447C-A144-B2F18EE7BDF9}">
      <dgm:prSet/>
      <dgm:spPr/>
      <dgm:t>
        <a:bodyPr/>
        <a:lstStyle/>
        <a:p>
          <a:endParaRPr lang="en-US"/>
        </a:p>
      </dgm:t>
    </dgm:pt>
    <dgm:pt modelId="{5DD406AA-D79C-4232-86A9-A5ECAB4E1762}">
      <dgm:prSet phldrT="[Text]"/>
      <dgm:spPr/>
      <dgm:t>
        <a:bodyPr/>
        <a:lstStyle/>
        <a:p>
          <a:r>
            <a:rPr lang="en-US" dirty="0"/>
            <a:t>Non-profits</a:t>
          </a:r>
        </a:p>
      </dgm:t>
    </dgm:pt>
    <dgm:pt modelId="{93A45D05-725D-4405-B1E8-B5C60F2A855B}" type="parTrans" cxnId="{ED579592-7CB6-45C0-8D35-D50DCAC08FFC}">
      <dgm:prSet/>
      <dgm:spPr/>
      <dgm:t>
        <a:bodyPr/>
        <a:lstStyle/>
        <a:p>
          <a:endParaRPr lang="en-US"/>
        </a:p>
      </dgm:t>
    </dgm:pt>
    <dgm:pt modelId="{D3AACCAD-B677-4DA0-B8A3-C808E07FBC58}" type="sibTrans" cxnId="{ED579592-7CB6-45C0-8D35-D50DCAC08FFC}">
      <dgm:prSet/>
      <dgm:spPr/>
      <dgm:t>
        <a:bodyPr/>
        <a:lstStyle/>
        <a:p>
          <a:endParaRPr lang="en-US"/>
        </a:p>
      </dgm:t>
    </dgm:pt>
    <dgm:pt modelId="{A3487C0A-536A-4398-B660-46B9D31C54E3}">
      <dgm:prSet phldrT="[Text]"/>
      <dgm:spPr/>
      <dgm:t>
        <a:bodyPr/>
        <a:lstStyle/>
        <a:p>
          <a:r>
            <a:rPr lang="en-US" dirty="0"/>
            <a:t>Corporations</a:t>
          </a:r>
        </a:p>
      </dgm:t>
    </dgm:pt>
    <dgm:pt modelId="{46BB1EFB-E860-41EB-AC22-DE03A7B695C6}" type="parTrans" cxnId="{42040DB3-B756-485E-B5FC-A94707BE7A54}">
      <dgm:prSet/>
      <dgm:spPr/>
      <dgm:t>
        <a:bodyPr/>
        <a:lstStyle/>
        <a:p>
          <a:endParaRPr lang="en-US"/>
        </a:p>
      </dgm:t>
    </dgm:pt>
    <dgm:pt modelId="{9E646095-50CA-4294-AC7D-E6183E6B981A}" type="sibTrans" cxnId="{42040DB3-B756-485E-B5FC-A94707BE7A54}">
      <dgm:prSet/>
      <dgm:spPr/>
      <dgm:t>
        <a:bodyPr/>
        <a:lstStyle/>
        <a:p>
          <a:endParaRPr lang="en-US"/>
        </a:p>
      </dgm:t>
    </dgm:pt>
    <dgm:pt modelId="{9BC9C093-4028-4EEA-8694-63F6C923A126}">
      <dgm:prSet phldrT="[Text]"/>
      <dgm:spPr/>
      <dgm:t>
        <a:bodyPr/>
        <a:lstStyle/>
        <a:p>
          <a:r>
            <a:rPr lang="en-US" dirty="0"/>
            <a:t>Insurance Co</a:t>
          </a:r>
        </a:p>
      </dgm:t>
    </dgm:pt>
    <dgm:pt modelId="{C5D53B9F-52D2-4DB6-A8D4-E5F42C83FB9C}" type="parTrans" cxnId="{88BEB317-2FA6-408A-AD6E-749CBFE592C4}">
      <dgm:prSet/>
      <dgm:spPr/>
      <dgm:t>
        <a:bodyPr/>
        <a:lstStyle/>
        <a:p>
          <a:endParaRPr lang="en-US"/>
        </a:p>
      </dgm:t>
    </dgm:pt>
    <dgm:pt modelId="{918F8FA4-6B13-4D4A-8CEE-97993B93E118}" type="sibTrans" cxnId="{88BEB317-2FA6-408A-AD6E-749CBFE592C4}">
      <dgm:prSet/>
      <dgm:spPr/>
      <dgm:t>
        <a:bodyPr/>
        <a:lstStyle/>
        <a:p>
          <a:endParaRPr lang="en-US"/>
        </a:p>
      </dgm:t>
    </dgm:pt>
    <dgm:pt modelId="{E253A0E1-859C-4889-AFFF-B276E43E3254}">
      <dgm:prSet phldrT="[Text]"/>
      <dgm:spPr/>
      <dgm:t>
        <a:bodyPr/>
        <a:lstStyle/>
        <a:p>
          <a:r>
            <a:rPr lang="en-US" dirty="0"/>
            <a:t>Churches</a:t>
          </a:r>
        </a:p>
      </dgm:t>
    </dgm:pt>
    <dgm:pt modelId="{18EC53B7-A306-4111-81D8-2647255AFCCC}" type="parTrans" cxnId="{5521D4EB-2701-47C8-84D7-9A78A47B1B39}">
      <dgm:prSet/>
      <dgm:spPr/>
      <dgm:t>
        <a:bodyPr/>
        <a:lstStyle/>
        <a:p>
          <a:endParaRPr lang="en-US"/>
        </a:p>
      </dgm:t>
    </dgm:pt>
    <dgm:pt modelId="{50C466C4-E7ED-483A-B437-D811CD4830A5}" type="sibTrans" cxnId="{5521D4EB-2701-47C8-84D7-9A78A47B1B39}">
      <dgm:prSet/>
      <dgm:spPr/>
      <dgm:t>
        <a:bodyPr/>
        <a:lstStyle/>
        <a:p>
          <a:endParaRPr lang="en-US"/>
        </a:p>
      </dgm:t>
    </dgm:pt>
    <dgm:pt modelId="{2C890398-3DB8-44EB-8A99-55FF47425964}">
      <dgm:prSet phldrT="[Text]"/>
      <dgm:spPr/>
      <dgm:t>
        <a:bodyPr/>
        <a:lstStyle/>
        <a:p>
          <a:r>
            <a:rPr lang="en-US" dirty="0"/>
            <a:t>Foundations</a:t>
          </a:r>
        </a:p>
      </dgm:t>
    </dgm:pt>
    <dgm:pt modelId="{3B45F919-9E5C-4402-98B4-6AD28BA497BD}" type="parTrans" cxnId="{4C22857C-125F-4D04-8FF9-78AB691C5292}">
      <dgm:prSet/>
      <dgm:spPr/>
      <dgm:t>
        <a:bodyPr/>
        <a:lstStyle/>
        <a:p>
          <a:endParaRPr lang="en-US"/>
        </a:p>
      </dgm:t>
    </dgm:pt>
    <dgm:pt modelId="{33594F0F-B67D-42E0-8CF5-A010D421408A}" type="sibTrans" cxnId="{4C22857C-125F-4D04-8FF9-78AB691C5292}">
      <dgm:prSet/>
      <dgm:spPr/>
      <dgm:t>
        <a:bodyPr/>
        <a:lstStyle/>
        <a:p>
          <a:endParaRPr lang="en-US"/>
        </a:p>
      </dgm:t>
    </dgm:pt>
    <dgm:pt modelId="{9BDAAED9-B5CC-4C19-85AF-5E07E590934E}">
      <dgm:prSet phldrT="[Text]"/>
      <dgm:spPr/>
      <dgm:t>
        <a:bodyPr/>
        <a:lstStyle/>
        <a:p>
          <a:r>
            <a:rPr lang="en-US" dirty="0"/>
            <a:t>Social Service</a:t>
          </a:r>
        </a:p>
      </dgm:t>
    </dgm:pt>
    <dgm:pt modelId="{5C991A01-AF20-4AFB-A514-583B50D8CB45}" type="parTrans" cxnId="{2479DCC5-2E00-40E1-8595-A15B272E9A34}">
      <dgm:prSet/>
      <dgm:spPr/>
      <dgm:t>
        <a:bodyPr/>
        <a:lstStyle/>
        <a:p>
          <a:endParaRPr lang="en-US"/>
        </a:p>
      </dgm:t>
    </dgm:pt>
    <dgm:pt modelId="{84B496E0-EED4-4A8B-9A84-095FAFC39111}" type="sibTrans" cxnId="{2479DCC5-2E00-40E1-8595-A15B272E9A34}">
      <dgm:prSet/>
      <dgm:spPr/>
      <dgm:t>
        <a:bodyPr/>
        <a:lstStyle/>
        <a:p>
          <a:endParaRPr lang="en-US"/>
        </a:p>
      </dgm:t>
    </dgm:pt>
    <dgm:pt modelId="{8954603C-4602-49B9-977F-2666EFE33602}">
      <dgm:prSet phldrT="[Text]"/>
      <dgm:spPr/>
      <dgm:t>
        <a:bodyPr/>
        <a:lstStyle/>
        <a:p>
          <a:r>
            <a:rPr lang="en-US" dirty="0"/>
            <a:t>Schools</a:t>
          </a:r>
        </a:p>
      </dgm:t>
    </dgm:pt>
    <dgm:pt modelId="{1DDB7F19-02B1-4CE2-B7AB-FD5D329B0826}" type="parTrans" cxnId="{F3EECF83-9816-4D68-81F6-D31343CB26B1}">
      <dgm:prSet/>
      <dgm:spPr/>
      <dgm:t>
        <a:bodyPr/>
        <a:lstStyle/>
        <a:p>
          <a:endParaRPr lang="en-US"/>
        </a:p>
      </dgm:t>
    </dgm:pt>
    <dgm:pt modelId="{D0D4CA8C-3601-4D43-901C-CD3C290F3C16}" type="sibTrans" cxnId="{F3EECF83-9816-4D68-81F6-D31343CB26B1}">
      <dgm:prSet/>
      <dgm:spPr/>
      <dgm:t>
        <a:bodyPr/>
        <a:lstStyle/>
        <a:p>
          <a:endParaRPr lang="en-US"/>
        </a:p>
      </dgm:t>
    </dgm:pt>
    <dgm:pt modelId="{6C370E87-2EA0-4FCF-9F90-7BA63994E533}">
      <dgm:prSet phldrT="[Text]"/>
      <dgm:spPr/>
      <dgm:t>
        <a:bodyPr/>
        <a:lstStyle/>
        <a:p>
          <a:r>
            <a:rPr lang="en-US" dirty="0"/>
            <a:t>Trained – GPHA University</a:t>
          </a:r>
        </a:p>
      </dgm:t>
    </dgm:pt>
    <dgm:pt modelId="{9A86A5E2-FC10-4AE5-B66A-23F204128CC7}" type="parTrans" cxnId="{62EB3153-FA7E-4531-B9E9-E3431D440D7F}">
      <dgm:prSet/>
      <dgm:spPr/>
      <dgm:t>
        <a:bodyPr/>
        <a:lstStyle/>
        <a:p>
          <a:endParaRPr lang="en-US"/>
        </a:p>
      </dgm:t>
    </dgm:pt>
    <dgm:pt modelId="{E04323DD-084A-43FE-BEB4-2470B5ABD401}" type="sibTrans" cxnId="{62EB3153-FA7E-4531-B9E9-E3431D440D7F}">
      <dgm:prSet/>
      <dgm:spPr/>
      <dgm:t>
        <a:bodyPr/>
        <a:lstStyle/>
        <a:p>
          <a:endParaRPr lang="en-US"/>
        </a:p>
      </dgm:t>
    </dgm:pt>
    <dgm:pt modelId="{F9A991AA-ED00-4C10-B7F0-F1DEBE198EA2}">
      <dgm:prSet phldrT="[Text]"/>
      <dgm:spPr/>
      <dgm:t>
        <a:bodyPr/>
        <a:lstStyle/>
        <a:p>
          <a:r>
            <a:rPr lang="en-US" dirty="0"/>
            <a:t>Assessments and Audits</a:t>
          </a:r>
        </a:p>
      </dgm:t>
    </dgm:pt>
    <dgm:pt modelId="{FE4598F7-B860-4A55-BB28-04CAB9E62051}" type="parTrans" cxnId="{269F7A44-4EA9-45D9-87C5-2B3E47CB624C}">
      <dgm:prSet/>
      <dgm:spPr/>
      <dgm:t>
        <a:bodyPr/>
        <a:lstStyle/>
        <a:p>
          <a:endParaRPr lang="en-US"/>
        </a:p>
      </dgm:t>
    </dgm:pt>
    <dgm:pt modelId="{D609B527-EED5-488E-A457-5D5D87135EBC}" type="sibTrans" cxnId="{269F7A44-4EA9-45D9-87C5-2B3E47CB624C}">
      <dgm:prSet/>
      <dgm:spPr/>
      <dgm:t>
        <a:bodyPr/>
        <a:lstStyle/>
        <a:p>
          <a:endParaRPr lang="en-US"/>
        </a:p>
      </dgm:t>
    </dgm:pt>
    <dgm:pt modelId="{1C0E97B5-06DC-42BD-94CB-B4E331DD85F0}">
      <dgm:prSet phldrT="[Text]"/>
      <dgm:spPr/>
      <dgm:t>
        <a:bodyPr/>
        <a:lstStyle/>
        <a:p>
          <a:r>
            <a:rPr lang="en-US" dirty="0"/>
            <a:t>360-Feedback</a:t>
          </a:r>
        </a:p>
      </dgm:t>
    </dgm:pt>
    <dgm:pt modelId="{1407E792-4075-47F0-ADB4-335BCDB753D1}" type="parTrans" cxnId="{C2E3358D-5880-4C48-AF2F-8E98D8497559}">
      <dgm:prSet/>
      <dgm:spPr/>
      <dgm:t>
        <a:bodyPr/>
        <a:lstStyle/>
        <a:p>
          <a:endParaRPr lang="en-US"/>
        </a:p>
      </dgm:t>
    </dgm:pt>
    <dgm:pt modelId="{C072F56C-55E6-4646-BE51-C032CDA4768D}" type="sibTrans" cxnId="{C2E3358D-5880-4C48-AF2F-8E98D8497559}">
      <dgm:prSet/>
      <dgm:spPr/>
      <dgm:t>
        <a:bodyPr/>
        <a:lstStyle/>
        <a:p>
          <a:endParaRPr lang="en-US"/>
        </a:p>
      </dgm:t>
    </dgm:pt>
    <dgm:pt modelId="{3EC5AF08-EC2F-4F5D-AE6B-12781F82C0F4}" type="pres">
      <dgm:prSet presAssocID="{9D1169AC-A665-41E7-91B6-7DBF41EEA79B}" presName="linearFlow" presStyleCnt="0">
        <dgm:presLayoutVars>
          <dgm:dir/>
          <dgm:animLvl val="lvl"/>
          <dgm:resizeHandles/>
        </dgm:presLayoutVars>
      </dgm:prSet>
      <dgm:spPr/>
    </dgm:pt>
    <dgm:pt modelId="{9FD3630B-04C4-41D8-AB77-0B3FEF2E9F13}" type="pres">
      <dgm:prSet presAssocID="{C4AA531D-7212-4407-B437-1A55B9D11BB8}" presName="compositeNode" presStyleCnt="0">
        <dgm:presLayoutVars>
          <dgm:bulletEnabled val="1"/>
        </dgm:presLayoutVars>
      </dgm:prSet>
      <dgm:spPr/>
    </dgm:pt>
    <dgm:pt modelId="{B285945F-39B7-4DB1-85D8-0A56B08F1C60}" type="pres">
      <dgm:prSet presAssocID="{C4AA531D-7212-4407-B437-1A55B9D11BB8}" presName="image" presStyleLbl="fgImgPlace1" presStyleIdx="0" presStyleCnt="3" custLinFactX="175201" custLinFactNeighborX="200000" custLinFactNeighborY="-50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3F17A79-0D16-4043-888C-C39E55F37752}" type="pres">
      <dgm:prSet presAssocID="{C4AA531D-7212-4407-B437-1A55B9D11BB8}" presName="childNode" presStyleLbl="node1" presStyleIdx="0" presStyleCnt="3">
        <dgm:presLayoutVars>
          <dgm:bulletEnabled val="1"/>
        </dgm:presLayoutVars>
      </dgm:prSet>
      <dgm:spPr/>
    </dgm:pt>
    <dgm:pt modelId="{5976158F-496B-4B62-8254-9521402BB3CD}" type="pres">
      <dgm:prSet presAssocID="{C4AA531D-7212-4407-B437-1A55B9D11BB8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A6EC488-7AD1-42C7-AA8C-509809583BAA}" type="pres">
      <dgm:prSet presAssocID="{8BC1FD3F-2A9B-4E33-812B-1AD60A1BE9B0}" presName="sibTrans" presStyleCnt="0"/>
      <dgm:spPr/>
    </dgm:pt>
    <dgm:pt modelId="{3F09C034-9BFE-4000-97B5-C6926A2E39D5}" type="pres">
      <dgm:prSet presAssocID="{C47F3851-2B96-4AC9-A43A-87BFAA2A5E7B}" presName="compositeNode" presStyleCnt="0">
        <dgm:presLayoutVars>
          <dgm:bulletEnabled val="1"/>
        </dgm:presLayoutVars>
      </dgm:prSet>
      <dgm:spPr/>
    </dgm:pt>
    <dgm:pt modelId="{FD70A9A5-BAC8-41F6-A47F-F0DF58F83BF0}" type="pres">
      <dgm:prSet presAssocID="{C47F3851-2B96-4AC9-A43A-87BFAA2A5E7B}" presName="image" presStyleLbl="fgImgPlace1" presStyleIdx="1" presStyleCnt="3" custLinFactX="-158270" custLinFactNeighborX="-200000" custLinFactNeighborY="-502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62B6497-9795-4D29-995C-CE47DE026598}" type="pres">
      <dgm:prSet presAssocID="{C47F3851-2B96-4AC9-A43A-87BFAA2A5E7B}" presName="childNode" presStyleLbl="node1" presStyleIdx="1" presStyleCnt="3">
        <dgm:presLayoutVars>
          <dgm:bulletEnabled val="1"/>
        </dgm:presLayoutVars>
      </dgm:prSet>
      <dgm:spPr/>
    </dgm:pt>
    <dgm:pt modelId="{DB2E0ED8-7546-4CBF-93D2-EFDB02E71CA5}" type="pres">
      <dgm:prSet presAssocID="{C47F3851-2B96-4AC9-A43A-87BFAA2A5E7B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A0A4CF4C-0932-4E4F-9AC6-137D03666F97}" type="pres">
      <dgm:prSet presAssocID="{FE377603-4E8B-4468-B9A9-0A974B68C5B3}" presName="sibTrans" presStyleCnt="0"/>
      <dgm:spPr/>
    </dgm:pt>
    <dgm:pt modelId="{2AE175AB-2AAC-499B-BBCC-DE6AD68FF9F0}" type="pres">
      <dgm:prSet presAssocID="{F90B5E3B-0111-45FF-B787-640BB7B1F668}" presName="compositeNode" presStyleCnt="0">
        <dgm:presLayoutVars>
          <dgm:bulletEnabled val="1"/>
        </dgm:presLayoutVars>
      </dgm:prSet>
      <dgm:spPr/>
    </dgm:pt>
    <dgm:pt modelId="{3B620AE3-8BC9-4497-B8D4-782C1A0A182A}" type="pres">
      <dgm:prSet presAssocID="{F90B5E3B-0111-45FF-B787-640BB7B1F668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D574089-84EC-41DC-87C8-B61FDDE8BBE7}" type="pres">
      <dgm:prSet presAssocID="{F90B5E3B-0111-45FF-B787-640BB7B1F668}" presName="childNode" presStyleLbl="node1" presStyleIdx="2" presStyleCnt="3">
        <dgm:presLayoutVars>
          <dgm:bulletEnabled val="1"/>
        </dgm:presLayoutVars>
      </dgm:prSet>
      <dgm:spPr/>
    </dgm:pt>
    <dgm:pt modelId="{D4B3D6F4-E8CD-4FCE-99E2-733E2A1C3AEF}" type="pres">
      <dgm:prSet presAssocID="{F90B5E3B-0111-45FF-B787-640BB7B1F668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269F7A44-4EA9-45D9-87C5-2B3E47CB624C}" srcId="{C4AA531D-7212-4407-B437-1A55B9D11BB8}" destId="{F9A991AA-ED00-4C10-B7F0-F1DEBE198EA2}" srcOrd="2" destOrd="0" parTransId="{FE4598F7-B860-4A55-BB28-04CAB9E62051}" sibTransId="{D609B527-EED5-488E-A457-5D5D87135EBC}"/>
    <dgm:cxn modelId="{2E188F5D-0FD8-4C6E-8CF0-3CBEC1DA2F52}" type="presOf" srcId="{CBF775EE-8891-41AC-AE76-D5D444FA13C1}" destId="{E3F17A79-0D16-4043-888C-C39E55F37752}" srcOrd="0" destOrd="5" presId="urn:microsoft.com/office/officeart/2005/8/layout/hList2"/>
    <dgm:cxn modelId="{1E3A6B35-260D-48E0-B57B-235F813930DA}" type="presOf" srcId="{9BDAAED9-B5CC-4C19-85AF-5E07E590934E}" destId="{1D574089-84EC-41DC-87C8-B61FDDE8BBE7}" srcOrd="0" destOrd="6" presId="urn:microsoft.com/office/officeart/2005/8/layout/hList2"/>
    <dgm:cxn modelId="{D7423CFE-C1BA-466C-BF81-78E96D69FD32}" type="presOf" srcId="{C4AA531D-7212-4407-B437-1A55B9D11BB8}" destId="{5976158F-496B-4B62-8254-9521402BB3CD}" srcOrd="0" destOrd="0" presId="urn:microsoft.com/office/officeart/2005/8/layout/hList2"/>
    <dgm:cxn modelId="{A69EEEB7-DDB4-49F8-BA73-3664FDE99187}" type="presOf" srcId="{253B1BDF-6DA3-4E36-8CE9-27AED27D730B}" destId="{E3F17A79-0D16-4043-888C-C39E55F37752}" srcOrd="0" destOrd="0" presId="urn:microsoft.com/office/officeart/2005/8/layout/hList2"/>
    <dgm:cxn modelId="{D9DD9DEA-B36C-4CA6-9A7E-BA27DE6728F2}" type="presOf" srcId="{2052BAAA-395B-4082-9B06-F1E36561A317}" destId="{162B6497-9795-4D29-995C-CE47DE026598}" srcOrd="0" destOrd="0" presId="urn:microsoft.com/office/officeart/2005/8/layout/hList2"/>
    <dgm:cxn modelId="{F0B37E71-10A4-4521-AB6D-99678C112C7F}" type="presOf" srcId="{A147F5DA-2AD6-4D01-909A-F6DE54F187B3}" destId="{1D574089-84EC-41DC-87C8-B61FDDE8BBE7}" srcOrd="0" destOrd="8" presId="urn:microsoft.com/office/officeart/2005/8/layout/hList2"/>
    <dgm:cxn modelId="{F601CCA8-561D-4BB0-ABE2-07A9B1B6BBE2}" type="presOf" srcId="{5DD406AA-D79C-4232-86A9-A5ECAB4E1762}" destId="{1D574089-84EC-41DC-87C8-B61FDDE8BBE7}" srcOrd="0" destOrd="1" presId="urn:microsoft.com/office/officeart/2005/8/layout/hList2"/>
    <dgm:cxn modelId="{4BDD2989-34A3-410E-B7CC-0C3E25C8EF4B}" type="presOf" srcId="{F90B5E3B-0111-45FF-B787-640BB7B1F668}" destId="{D4B3D6F4-E8CD-4FCE-99E2-733E2A1C3AEF}" srcOrd="0" destOrd="0" presId="urn:microsoft.com/office/officeart/2005/8/layout/hList2"/>
    <dgm:cxn modelId="{F37D7D50-DD6B-4669-BE1B-EF9095BEE979}" srcId="{F90B5E3B-0111-45FF-B787-640BB7B1F668}" destId="{B5D63335-9478-486C-B230-E34A35CED9A9}" srcOrd="0" destOrd="0" parTransId="{683DCED8-FB87-4A7C-A9B1-86D144AA55F7}" sibTransId="{15F5B9BC-9A63-4EAC-AB35-E636389F4E46}"/>
    <dgm:cxn modelId="{ED579592-7CB6-45C0-8D35-D50DCAC08FFC}" srcId="{F90B5E3B-0111-45FF-B787-640BB7B1F668}" destId="{5DD406AA-D79C-4232-86A9-A5ECAB4E1762}" srcOrd="1" destOrd="0" parTransId="{93A45D05-725D-4405-B1E8-B5C60F2A855B}" sibTransId="{D3AACCAD-B677-4DA0-B8A3-C808E07FBC58}"/>
    <dgm:cxn modelId="{9002E302-0A59-4612-9616-AABDDBAA281C}" type="presOf" srcId="{E253A0E1-859C-4889-AFFF-B276E43E3254}" destId="{1D574089-84EC-41DC-87C8-B61FDDE8BBE7}" srcOrd="0" destOrd="4" presId="urn:microsoft.com/office/officeart/2005/8/layout/hList2"/>
    <dgm:cxn modelId="{5E78B867-2FDA-430D-A3AA-53ED74D73922}" type="presOf" srcId="{C47F3851-2B96-4AC9-A43A-87BFAA2A5E7B}" destId="{DB2E0ED8-7546-4CBF-93D2-EFDB02E71CA5}" srcOrd="0" destOrd="0" presId="urn:microsoft.com/office/officeart/2005/8/layout/hList2"/>
    <dgm:cxn modelId="{62EB3153-FA7E-4531-B9E9-E3431D440D7F}" srcId="{C4AA531D-7212-4407-B437-1A55B9D11BB8}" destId="{6C370E87-2EA0-4FCF-9F90-7BA63994E533}" srcOrd="1" destOrd="0" parTransId="{9A86A5E2-FC10-4AE5-B66A-23F204128CC7}" sibTransId="{E04323DD-084A-43FE-BEB4-2470B5ABD401}"/>
    <dgm:cxn modelId="{87B1BED9-C113-4837-A9DC-38C019F3E9C0}" type="presOf" srcId="{6C370E87-2EA0-4FCF-9F90-7BA63994E533}" destId="{E3F17A79-0D16-4043-888C-C39E55F37752}" srcOrd="0" destOrd="1" presId="urn:microsoft.com/office/officeart/2005/8/layout/hList2"/>
    <dgm:cxn modelId="{250D85C9-E50A-4F50-8DB5-ADC2414FEB38}" type="presOf" srcId="{8954603C-4602-49B9-977F-2666EFE33602}" destId="{1D574089-84EC-41DC-87C8-B61FDDE8BBE7}" srcOrd="0" destOrd="7" presId="urn:microsoft.com/office/officeart/2005/8/layout/hList2"/>
    <dgm:cxn modelId="{9BE7CB73-55D5-4B1E-8BCE-600488CD5138}" type="presOf" srcId="{9BC9C093-4028-4EEA-8694-63F6C923A126}" destId="{1D574089-84EC-41DC-87C8-B61FDDE8BBE7}" srcOrd="0" destOrd="3" presId="urn:microsoft.com/office/officeart/2005/8/layout/hList2"/>
    <dgm:cxn modelId="{A31989A7-D74F-4590-B6DB-50A9FF0D1CED}" srcId="{C4AA531D-7212-4407-B437-1A55B9D11BB8}" destId="{24C17A59-235A-49B1-B72F-2760B2CC462A}" srcOrd="6" destOrd="0" parTransId="{064E4DEA-0D7D-4EB3-A357-2A0F1FA10DF6}" sibTransId="{4064A94C-0648-4700-883D-80BDF5E7CAE2}"/>
    <dgm:cxn modelId="{4854E564-4B16-463C-B623-330168875FFE}" srcId="{C4AA531D-7212-4407-B437-1A55B9D11BB8}" destId="{D8F6E275-3EB1-4FCA-8552-2E6FBCA70143}" srcOrd="4" destOrd="0" parTransId="{99AED796-C9C5-49FA-BBC9-9DAED58A076C}" sibTransId="{A728C00E-D52A-48D5-A43A-7BEA14DE05ED}"/>
    <dgm:cxn modelId="{676D8DD4-4F04-4570-9C9B-C4F9DE092B86}" srcId="{F90B5E3B-0111-45FF-B787-640BB7B1F668}" destId="{A147F5DA-2AD6-4D01-909A-F6DE54F187B3}" srcOrd="8" destOrd="0" parTransId="{6F42E601-2291-4AC0-9D37-38A5400409D0}" sibTransId="{FEFC474E-5914-472A-BBB3-711054DE1078}"/>
    <dgm:cxn modelId="{C2E3358D-5880-4C48-AF2F-8E98D8497559}" srcId="{C4AA531D-7212-4407-B437-1A55B9D11BB8}" destId="{1C0E97B5-06DC-42BD-94CB-B4E331DD85F0}" srcOrd="3" destOrd="0" parTransId="{1407E792-4075-47F0-ADB4-335BCDB753D1}" sibTransId="{C072F56C-55E6-4646-BE51-C032CDA4768D}"/>
    <dgm:cxn modelId="{4C22857C-125F-4D04-8FF9-78AB691C5292}" srcId="{F90B5E3B-0111-45FF-B787-640BB7B1F668}" destId="{2C890398-3DB8-44EB-8A99-55FF47425964}" srcOrd="5" destOrd="0" parTransId="{3B45F919-9E5C-4402-98B4-6AD28BA497BD}" sibTransId="{33594F0F-B67D-42E0-8CF5-A010D421408A}"/>
    <dgm:cxn modelId="{BBAD1DA5-26ED-40B5-8C6B-04CF538B4FB0}" srcId="{C47F3851-2B96-4AC9-A43A-87BFAA2A5E7B}" destId="{53BEE636-AB8B-4CFD-BD33-A223F5EA086B}" srcOrd="1" destOrd="0" parTransId="{4BE7F2CE-3C51-405A-A12B-F51A3D7D4A87}" sibTransId="{B540F790-80F4-40AD-B2A3-B759D38741F1}"/>
    <dgm:cxn modelId="{88BEB317-2FA6-408A-AD6E-749CBFE592C4}" srcId="{F90B5E3B-0111-45FF-B787-640BB7B1F668}" destId="{9BC9C093-4028-4EEA-8694-63F6C923A126}" srcOrd="3" destOrd="0" parTransId="{C5D53B9F-52D2-4DB6-A8D4-E5F42C83FB9C}" sibTransId="{918F8FA4-6B13-4D4A-8CEE-97993B93E118}"/>
    <dgm:cxn modelId="{9DF50C44-392A-44F3-BF02-C7E2006F31B9}" srcId="{9D1169AC-A665-41E7-91B6-7DBF41EEA79B}" destId="{F90B5E3B-0111-45FF-B787-640BB7B1F668}" srcOrd="2" destOrd="0" parTransId="{565CC300-1836-4B2E-BF95-C69B4E91FE75}" sibTransId="{FB6A47F3-723E-41A6-90C1-7E656F14F0F7}"/>
    <dgm:cxn modelId="{0EE1D931-D61D-4740-A7C1-81943ACE6AD6}" type="presOf" srcId="{A3487C0A-536A-4398-B660-46B9D31C54E3}" destId="{1D574089-84EC-41DC-87C8-B61FDDE8BBE7}" srcOrd="0" destOrd="2" presId="urn:microsoft.com/office/officeart/2005/8/layout/hList2"/>
    <dgm:cxn modelId="{A31901E9-89DA-48FB-A454-5D09A84D1560}" srcId="{C4AA531D-7212-4407-B437-1A55B9D11BB8}" destId="{253B1BDF-6DA3-4E36-8CE9-27AED27D730B}" srcOrd="0" destOrd="0" parTransId="{933D2348-9F17-483B-B8AA-4C92DA007AEF}" sibTransId="{9CA2C7A4-EA14-4E76-AD31-19EE5EA745F8}"/>
    <dgm:cxn modelId="{5C4E6BD6-7C2C-4B46-A066-0BF860E5DF9F}" type="presOf" srcId="{9D1169AC-A665-41E7-91B6-7DBF41EEA79B}" destId="{3EC5AF08-EC2F-4F5D-AE6B-12781F82C0F4}" srcOrd="0" destOrd="0" presId="urn:microsoft.com/office/officeart/2005/8/layout/hList2"/>
    <dgm:cxn modelId="{C9AAD06A-D8E1-4734-8E72-86A5CECBCBDB}" type="presOf" srcId="{B5D63335-9478-486C-B230-E34A35CED9A9}" destId="{1D574089-84EC-41DC-87C8-B61FDDE8BBE7}" srcOrd="0" destOrd="0" presId="urn:microsoft.com/office/officeart/2005/8/layout/hList2"/>
    <dgm:cxn modelId="{2F5DD225-FA35-46BE-9AAE-47FB30172DDA}" srcId="{C4AA531D-7212-4407-B437-1A55B9D11BB8}" destId="{CBF775EE-8891-41AC-AE76-D5D444FA13C1}" srcOrd="5" destOrd="0" parTransId="{B28C3239-48C4-43ED-8B5E-6EC4E32B93CF}" sibTransId="{4EBB7CC5-3EA1-4FF5-BD37-20AFA3F53E94}"/>
    <dgm:cxn modelId="{5521D4EB-2701-47C8-84D7-9A78A47B1B39}" srcId="{F90B5E3B-0111-45FF-B787-640BB7B1F668}" destId="{E253A0E1-859C-4889-AFFF-B276E43E3254}" srcOrd="4" destOrd="0" parTransId="{18EC53B7-A306-4111-81D8-2647255AFCCC}" sibTransId="{50C466C4-E7ED-483A-B437-D811CD4830A5}"/>
    <dgm:cxn modelId="{1CA99707-9AC9-40BA-9604-13938B36E90B}" type="presOf" srcId="{B74E0CCB-DCF6-44D2-A4A3-A44B623CDF04}" destId="{162B6497-9795-4D29-995C-CE47DE026598}" srcOrd="0" destOrd="2" presId="urn:microsoft.com/office/officeart/2005/8/layout/hList2"/>
    <dgm:cxn modelId="{CE6958B8-816F-4017-81B0-F74C26972AFE}" type="presOf" srcId="{2C890398-3DB8-44EB-8A99-55FF47425964}" destId="{1D574089-84EC-41DC-87C8-B61FDDE8BBE7}" srcOrd="0" destOrd="5" presId="urn:microsoft.com/office/officeart/2005/8/layout/hList2"/>
    <dgm:cxn modelId="{C910B854-E193-47BA-AF00-E0007121A9D3}" type="presOf" srcId="{24C17A59-235A-49B1-B72F-2760B2CC462A}" destId="{E3F17A79-0D16-4043-888C-C39E55F37752}" srcOrd="0" destOrd="6" presId="urn:microsoft.com/office/officeart/2005/8/layout/hList2"/>
    <dgm:cxn modelId="{8245EA17-1665-43F0-AED1-69791C5DE0D3}" type="presOf" srcId="{1C0E97B5-06DC-42BD-94CB-B4E331DD85F0}" destId="{E3F17A79-0D16-4043-888C-C39E55F37752}" srcOrd="0" destOrd="3" presId="urn:microsoft.com/office/officeart/2005/8/layout/hList2"/>
    <dgm:cxn modelId="{9E4F6D81-93C8-4065-A2C7-EE8711F5EB09}" type="presOf" srcId="{53BEE636-AB8B-4CFD-BD33-A223F5EA086B}" destId="{162B6497-9795-4D29-995C-CE47DE026598}" srcOrd="0" destOrd="1" presId="urn:microsoft.com/office/officeart/2005/8/layout/hList2"/>
    <dgm:cxn modelId="{62A03F98-AA56-4D3B-A863-93F7309B43E9}" srcId="{9D1169AC-A665-41E7-91B6-7DBF41EEA79B}" destId="{C47F3851-2B96-4AC9-A43A-87BFAA2A5E7B}" srcOrd="1" destOrd="0" parTransId="{AE7D31C1-2E51-443C-BDE8-2916001D0D27}" sibTransId="{FE377603-4E8B-4468-B9A9-0A974B68C5B3}"/>
    <dgm:cxn modelId="{0D6B5A7C-D0B0-4AA2-BBDC-62FE9D20D711}" srcId="{9D1169AC-A665-41E7-91B6-7DBF41EEA79B}" destId="{C4AA531D-7212-4407-B437-1A55B9D11BB8}" srcOrd="0" destOrd="0" parTransId="{136CCA43-7884-4AD6-A302-701D0BB16E00}" sibTransId="{8BC1FD3F-2A9B-4E33-812B-1AD60A1BE9B0}"/>
    <dgm:cxn modelId="{134221D5-0CB0-4810-8D58-7E7C561D87FD}" type="presOf" srcId="{F9A991AA-ED00-4C10-B7F0-F1DEBE198EA2}" destId="{E3F17A79-0D16-4043-888C-C39E55F37752}" srcOrd="0" destOrd="2" presId="urn:microsoft.com/office/officeart/2005/8/layout/hList2"/>
    <dgm:cxn modelId="{79D88CD1-D5D6-40E4-9251-085B42331DF7}" srcId="{C47F3851-2B96-4AC9-A43A-87BFAA2A5E7B}" destId="{2052BAAA-395B-4082-9B06-F1E36561A317}" srcOrd="0" destOrd="0" parTransId="{57FF0C89-1D70-4FFC-9917-FA2147B67DB1}" sibTransId="{07068217-3EA8-4B95-B71C-E0B8279147A2}"/>
    <dgm:cxn modelId="{2479DCC5-2E00-40E1-8595-A15B272E9A34}" srcId="{F90B5E3B-0111-45FF-B787-640BB7B1F668}" destId="{9BDAAED9-B5CC-4C19-85AF-5E07E590934E}" srcOrd="6" destOrd="0" parTransId="{5C991A01-AF20-4AFB-A514-583B50D8CB45}" sibTransId="{84B496E0-EED4-4A8B-9A84-095FAFC39111}"/>
    <dgm:cxn modelId="{F3EECF83-9816-4D68-81F6-D31343CB26B1}" srcId="{F90B5E3B-0111-45FF-B787-640BB7B1F668}" destId="{8954603C-4602-49B9-977F-2666EFE33602}" srcOrd="7" destOrd="0" parTransId="{1DDB7F19-02B1-4CE2-B7AB-FD5D329B0826}" sibTransId="{D0D4CA8C-3601-4D43-901C-CD3C290F3C16}"/>
    <dgm:cxn modelId="{42040DB3-B756-485E-B5FC-A94707BE7A54}" srcId="{F90B5E3B-0111-45FF-B787-640BB7B1F668}" destId="{A3487C0A-536A-4398-B660-46B9D31C54E3}" srcOrd="2" destOrd="0" parTransId="{46BB1EFB-E860-41EB-AC22-DE03A7B695C6}" sibTransId="{9E646095-50CA-4294-AC7D-E6183E6B981A}"/>
    <dgm:cxn modelId="{BD698F15-2275-414A-B77C-EFA405AA1904}" type="presOf" srcId="{D8F6E275-3EB1-4FCA-8552-2E6FBCA70143}" destId="{E3F17A79-0D16-4043-888C-C39E55F37752}" srcOrd="0" destOrd="4" presId="urn:microsoft.com/office/officeart/2005/8/layout/hList2"/>
    <dgm:cxn modelId="{A0CDDEFA-9A35-447C-A144-B2F18EE7BDF9}" srcId="{C47F3851-2B96-4AC9-A43A-87BFAA2A5E7B}" destId="{B74E0CCB-DCF6-44D2-A4A3-A44B623CDF04}" srcOrd="2" destOrd="0" parTransId="{3F4156B6-0140-41DB-8FB5-A1FEC6C407DC}" sibTransId="{94C81489-4FE6-4841-B7C2-E901696F7A9A}"/>
    <dgm:cxn modelId="{B7E2DC5E-A5D7-46C8-AC15-541838069581}" type="presParOf" srcId="{3EC5AF08-EC2F-4F5D-AE6B-12781F82C0F4}" destId="{9FD3630B-04C4-41D8-AB77-0B3FEF2E9F13}" srcOrd="0" destOrd="0" presId="urn:microsoft.com/office/officeart/2005/8/layout/hList2"/>
    <dgm:cxn modelId="{CBBEBE12-390D-44AF-93B2-AF07232348EF}" type="presParOf" srcId="{9FD3630B-04C4-41D8-AB77-0B3FEF2E9F13}" destId="{B285945F-39B7-4DB1-85D8-0A56B08F1C60}" srcOrd="0" destOrd="0" presId="urn:microsoft.com/office/officeart/2005/8/layout/hList2"/>
    <dgm:cxn modelId="{2DFB6D75-5D3F-492A-826F-A58B99D25DE1}" type="presParOf" srcId="{9FD3630B-04C4-41D8-AB77-0B3FEF2E9F13}" destId="{E3F17A79-0D16-4043-888C-C39E55F37752}" srcOrd="1" destOrd="0" presId="urn:microsoft.com/office/officeart/2005/8/layout/hList2"/>
    <dgm:cxn modelId="{F46334EB-AEC6-49EA-A4AF-EBA54074CB3B}" type="presParOf" srcId="{9FD3630B-04C4-41D8-AB77-0B3FEF2E9F13}" destId="{5976158F-496B-4B62-8254-9521402BB3CD}" srcOrd="2" destOrd="0" presId="urn:microsoft.com/office/officeart/2005/8/layout/hList2"/>
    <dgm:cxn modelId="{3C8FD269-B8CA-41A7-B0E5-1ED67DF54E2E}" type="presParOf" srcId="{3EC5AF08-EC2F-4F5D-AE6B-12781F82C0F4}" destId="{1A6EC488-7AD1-42C7-AA8C-509809583BAA}" srcOrd="1" destOrd="0" presId="urn:microsoft.com/office/officeart/2005/8/layout/hList2"/>
    <dgm:cxn modelId="{E3EAFD21-0D4A-4225-B79F-5EF183E0D0B6}" type="presParOf" srcId="{3EC5AF08-EC2F-4F5D-AE6B-12781F82C0F4}" destId="{3F09C034-9BFE-4000-97B5-C6926A2E39D5}" srcOrd="2" destOrd="0" presId="urn:microsoft.com/office/officeart/2005/8/layout/hList2"/>
    <dgm:cxn modelId="{DFA52C07-F35D-426C-B02F-1FCC415E417F}" type="presParOf" srcId="{3F09C034-9BFE-4000-97B5-C6926A2E39D5}" destId="{FD70A9A5-BAC8-41F6-A47F-F0DF58F83BF0}" srcOrd="0" destOrd="0" presId="urn:microsoft.com/office/officeart/2005/8/layout/hList2"/>
    <dgm:cxn modelId="{08CA9085-ADD3-454F-9FB6-D1765E3D3A87}" type="presParOf" srcId="{3F09C034-9BFE-4000-97B5-C6926A2E39D5}" destId="{162B6497-9795-4D29-995C-CE47DE026598}" srcOrd="1" destOrd="0" presId="urn:microsoft.com/office/officeart/2005/8/layout/hList2"/>
    <dgm:cxn modelId="{931389AF-C076-4A08-8044-218E1963AA89}" type="presParOf" srcId="{3F09C034-9BFE-4000-97B5-C6926A2E39D5}" destId="{DB2E0ED8-7546-4CBF-93D2-EFDB02E71CA5}" srcOrd="2" destOrd="0" presId="urn:microsoft.com/office/officeart/2005/8/layout/hList2"/>
    <dgm:cxn modelId="{9F3AC068-BE91-415B-99E4-873878D0333F}" type="presParOf" srcId="{3EC5AF08-EC2F-4F5D-AE6B-12781F82C0F4}" destId="{A0A4CF4C-0932-4E4F-9AC6-137D03666F97}" srcOrd="3" destOrd="0" presId="urn:microsoft.com/office/officeart/2005/8/layout/hList2"/>
    <dgm:cxn modelId="{AC3C3482-1542-4A7A-85C4-196EA7D230D8}" type="presParOf" srcId="{3EC5AF08-EC2F-4F5D-AE6B-12781F82C0F4}" destId="{2AE175AB-2AAC-499B-BBCC-DE6AD68FF9F0}" srcOrd="4" destOrd="0" presId="urn:microsoft.com/office/officeart/2005/8/layout/hList2"/>
    <dgm:cxn modelId="{7AA3C66A-B149-489E-B1B8-C2D0E9D79DD1}" type="presParOf" srcId="{2AE175AB-2AAC-499B-BBCC-DE6AD68FF9F0}" destId="{3B620AE3-8BC9-4497-B8D4-782C1A0A182A}" srcOrd="0" destOrd="0" presId="urn:microsoft.com/office/officeart/2005/8/layout/hList2"/>
    <dgm:cxn modelId="{8D12D583-9FAF-453D-B67B-908A01A177D2}" type="presParOf" srcId="{2AE175AB-2AAC-499B-BBCC-DE6AD68FF9F0}" destId="{1D574089-84EC-41DC-87C8-B61FDDE8BBE7}" srcOrd="1" destOrd="0" presId="urn:microsoft.com/office/officeart/2005/8/layout/hList2"/>
    <dgm:cxn modelId="{7DBF1FD2-871B-4D01-B6EF-D99FDB937EB9}" type="presParOf" srcId="{2AE175AB-2AAC-499B-BBCC-DE6AD68FF9F0}" destId="{D4B3D6F4-E8CD-4FCE-99E2-733E2A1C3AE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6887B-849F-486C-934A-E2420E1BB0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79F3B-4BBE-4217-87AB-BFA1C4B1E701}">
      <dgm:prSet phldrT="[Text]"/>
      <dgm:spPr/>
      <dgm:t>
        <a:bodyPr/>
        <a:lstStyle/>
        <a:p>
          <a:r>
            <a:rPr lang="en-US" dirty="0"/>
            <a:t>GPHA</a:t>
          </a:r>
        </a:p>
      </dgm:t>
    </dgm:pt>
    <dgm:pt modelId="{A450368C-7E3E-4C8A-B372-1F07B7A69768}" type="parTrans" cxnId="{EF0A9A32-E1E5-4F4E-A5F7-A30AC6774D5B}">
      <dgm:prSet/>
      <dgm:spPr/>
      <dgm:t>
        <a:bodyPr/>
        <a:lstStyle/>
        <a:p>
          <a:endParaRPr lang="en-US"/>
        </a:p>
      </dgm:t>
    </dgm:pt>
    <dgm:pt modelId="{27FF8C83-258F-4AC1-B747-9E8A9BA83A15}" type="sibTrans" cxnId="{EF0A9A32-E1E5-4F4E-A5F7-A30AC6774D5B}">
      <dgm:prSet/>
      <dgm:spPr/>
      <dgm:t>
        <a:bodyPr/>
        <a:lstStyle/>
        <a:p>
          <a:endParaRPr lang="en-US" dirty="0"/>
        </a:p>
      </dgm:t>
    </dgm:pt>
    <dgm:pt modelId="{768692A8-BF6E-4679-B773-6C7BC12DAC09}">
      <dgm:prSet phldrT="[Text]"/>
      <dgm:spPr/>
      <dgm:t>
        <a:bodyPr/>
        <a:lstStyle/>
        <a:p>
          <a:r>
            <a:rPr lang="en-US" dirty="0"/>
            <a:t>Patients</a:t>
          </a:r>
        </a:p>
      </dgm:t>
    </dgm:pt>
    <dgm:pt modelId="{F611A6F4-15F3-4206-82DC-47DC81642F03}" type="parTrans" cxnId="{AE49625E-F8CD-4DD5-A7B2-B46385B557B5}">
      <dgm:prSet/>
      <dgm:spPr/>
      <dgm:t>
        <a:bodyPr/>
        <a:lstStyle/>
        <a:p>
          <a:endParaRPr lang="en-US"/>
        </a:p>
      </dgm:t>
    </dgm:pt>
    <dgm:pt modelId="{367926F3-8822-4534-B32C-E2004A0F263B}" type="sibTrans" cxnId="{AE49625E-F8CD-4DD5-A7B2-B46385B557B5}">
      <dgm:prSet/>
      <dgm:spPr/>
      <dgm:t>
        <a:bodyPr/>
        <a:lstStyle/>
        <a:p>
          <a:endParaRPr lang="en-US" dirty="0"/>
        </a:p>
      </dgm:t>
    </dgm:pt>
    <dgm:pt modelId="{21F9070C-D157-4892-9592-D395F25C8BA6}">
      <dgm:prSet phldrT="[Text]"/>
      <dgm:spPr/>
      <dgm:t>
        <a:bodyPr/>
        <a:lstStyle/>
        <a:p>
          <a:r>
            <a:rPr lang="en-US" dirty="0"/>
            <a:t>Schools</a:t>
          </a:r>
        </a:p>
      </dgm:t>
    </dgm:pt>
    <dgm:pt modelId="{BA0198E4-206B-4980-B095-B9B3E27FAB93}" type="parTrans" cxnId="{CF5DF3D0-A561-487E-898D-648AF7DBAC29}">
      <dgm:prSet/>
      <dgm:spPr/>
      <dgm:t>
        <a:bodyPr/>
        <a:lstStyle/>
        <a:p>
          <a:endParaRPr lang="en-US"/>
        </a:p>
      </dgm:t>
    </dgm:pt>
    <dgm:pt modelId="{AA8FDC10-807B-4C80-A43D-A4BC41FF33EE}" type="sibTrans" cxnId="{CF5DF3D0-A561-487E-898D-648AF7DBAC29}">
      <dgm:prSet/>
      <dgm:spPr/>
      <dgm:t>
        <a:bodyPr/>
        <a:lstStyle/>
        <a:p>
          <a:endParaRPr lang="en-US" dirty="0"/>
        </a:p>
      </dgm:t>
    </dgm:pt>
    <dgm:pt modelId="{A4761600-D7AB-4135-895A-896B50DE0D40}">
      <dgm:prSet phldrT="[Text]"/>
      <dgm:spPr/>
      <dgm:t>
        <a:bodyPr/>
        <a:lstStyle/>
        <a:p>
          <a:r>
            <a:rPr lang="en-US" dirty="0"/>
            <a:t>Churches</a:t>
          </a:r>
        </a:p>
      </dgm:t>
    </dgm:pt>
    <dgm:pt modelId="{91C4AA5A-55EA-4D82-A14F-164F781E7D7D}" type="parTrans" cxnId="{90ADF7CE-496A-45E6-A7B9-C5E35944C082}">
      <dgm:prSet/>
      <dgm:spPr/>
      <dgm:t>
        <a:bodyPr/>
        <a:lstStyle/>
        <a:p>
          <a:endParaRPr lang="en-US"/>
        </a:p>
      </dgm:t>
    </dgm:pt>
    <dgm:pt modelId="{8233B65E-9B14-43DF-A0EC-4FFF276699F0}" type="sibTrans" cxnId="{90ADF7CE-496A-45E6-A7B9-C5E35944C082}">
      <dgm:prSet/>
      <dgm:spPr/>
      <dgm:t>
        <a:bodyPr/>
        <a:lstStyle/>
        <a:p>
          <a:endParaRPr lang="en-US" dirty="0"/>
        </a:p>
      </dgm:t>
    </dgm:pt>
    <dgm:pt modelId="{0E4783ED-60C9-4884-8D5B-DB52897FDF74}">
      <dgm:prSet phldrT="[Text]"/>
      <dgm:spPr/>
      <dgm:t>
        <a:bodyPr/>
        <a:lstStyle/>
        <a:p>
          <a:r>
            <a:rPr lang="en-US" dirty="0"/>
            <a:t>Social Service Agencies</a:t>
          </a:r>
        </a:p>
      </dgm:t>
    </dgm:pt>
    <dgm:pt modelId="{AD15A925-B59B-48FA-9356-1F51563C64D0}" type="parTrans" cxnId="{BB6FF600-568F-436C-8CF8-33CA03EEB991}">
      <dgm:prSet/>
      <dgm:spPr/>
      <dgm:t>
        <a:bodyPr/>
        <a:lstStyle/>
        <a:p>
          <a:endParaRPr lang="en-US"/>
        </a:p>
      </dgm:t>
    </dgm:pt>
    <dgm:pt modelId="{69E71824-7FAA-4032-AFFC-AEE5C5E01D55}" type="sibTrans" cxnId="{BB6FF600-568F-436C-8CF8-33CA03EEB991}">
      <dgm:prSet/>
      <dgm:spPr/>
      <dgm:t>
        <a:bodyPr/>
        <a:lstStyle/>
        <a:p>
          <a:endParaRPr lang="en-US" dirty="0"/>
        </a:p>
      </dgm:t>
    </dgm:pt>
    <dgm:pt modelId="{5427D964-438F-4222-9AC1-8AE23E219DD1}">
      <dgm:prSet phldrT="[Text]"/>
      <dgm:spPr/>
      <dgm:t>
        <a:bodyPr/>
        <a:lstStyle/>
        <a:p>
          <a:r>
            <a:rPr lang="en-US" dirty="0"/>
            <a:t>Healthcare Facilities</a:t>
          </a:r>
        </a:p>
      </dgm:t>
    </dgm:pt>
    <dgm:pt modelId="{3E0B15A6-6837-4A38-8026-0484C83CA26C}" type="parTrans" cxnId="{7005E63D-D14B-473F-A6F7-FBCEB101176C}">
      <dgm:prSet/>
      <dgm:spPr/>
      <dgm:t>
        <a:bodyPr/>
        <a:lstStyle/>
        <a:p>
          <a:endParaRPr lang="en-US"/>
        </a:p>
      </dgm:t>
    </dgm:pt>
    <dgm:pt modelId="{F6E0E499-C8F6-45E2-9D53-970586849106}" type="sibTrans" cxnId="{7005E63D-D14B-473F-A6F7-FBCEB101176C}">
      <dgm:prSet/>
      <dgm:spPr/>
      <dgm:t>
        <a:bodyPr/>
        <a:lstStyle/>
        <a:p>
          <a:endParaRPr lang="en-US" dirty="0"/>
        </a:p>
      </dgm:t>
    </dgm:pt>
    <dgm:pt modelId="{3FB666C5-E631-49EC-9105-ED73D4A834E2}">
      <dgm:prSet phldrT="[Text]"/>
      <dgm:spPr/>
      <dgm:t>
        <a:bodyPr/>
        <a:lstStyle/>
        <a:p>
          <a:r>
            <a:rPr lang="en-US" dirty="0"/>
            <a:t>Business and Industry</a:t>
          </a:r>
        </a:p>
      </dgm:t>
    </dgm:pt>
    <dgm:pt modelId="{FB6EE7FE-5F52-4506-BF8A-FB16DE577E84}" type="parTrans" cxnId="{9B0A24F5-BA99-484C-8D6A-8019E0319B62}">
      <dgm:prSet/>
      <dgm:spPr/>
      <dgm:t>
        <a:bodyPr/>
        <a:lstStyle/>
        <a:p>
          <a:endParaRPr lang="en-US"/>
        </a:p>
      </dgm:t>
    </dgm:pt>
    <dgm:pt modelId="{51D30172-AA9C-46FA-BE26-E1202D2DBF80}" type="sibTrans" cxnId="{9B0A24F5-BA99-484C-8D6A-8019E0319B62}">
      <dgm:prSet/>
      <dgm:spPr/>
      <dgm:t>
        <a:bodyPr/>
        <a:lstStyle/>
        <a:p>
          <a:endParaRPr lang="en-US" dirty="0"/>
        </a:p>
      </dgm:t>
    </dgm:pt>
    <dgm:pt modelId="{BD0B7760-5055-4AD5-9035-EF1ED3555CAC}">
      <dgm:prSet phldrT="[Text]"/>
      <dgm:spPr/>
      <dgm:t>
        <a:bodyPr/>
        <a:lstStyle/>
        <a:p>
          <a:r>
            <a:rPr lang="en-US" dirty="0"/>
            <a:t>Foundations</a:t>
          </a:r>
        </a:p>
      </dgm:t>
    </dgm:pt>
    <dgm:pt modelId="{CC29BD3C-0173-4949-A1CF-4C7C9DE9B290}" type="parTrans" cxnId="{915C4F10-1D95-4399-BB23-344C764AE2A0}">
      <dgm:prSet/>
      <dgm:spPr/>
      <dgm:t>
        <a:bodyPr/>
        <a:lstStyle/>
        <a:p>
          <a:endParaRPr lang="en-US"/>
        </a:p>
      </dgm:t>
    </dgm:pt>
    <dgm:pt modelId="{4C1303F0-6A89-43D5-A987-2FEAED9FD5CE}" type="sibTrans" cxnId="{915C4F10-1D95-4399-BB23-344C764AE2A0}">
      <dgm:prSet/>
      <dgm:spPr/>
      <dgm:t>
        <a:bodyPr/>
        <a:lstStyle/>
        <a:p>
          <a:endParaRPr lang="en-US" dirty="0"/>
        </a:p>
      </dgm:t>
    </dgm:pt>
    <dgm:pt modelId="{1501E5E9-F9BD-4BBB-B121-A772B4C54BDF}" type="pres">
      <dgm:prSet presAssocID="{E206887B-849F-486C-934A-E2420E1BB0E9}" presName="cycle" presStyleCnt="0">
        <dgm:presLayoutVars>
          <dgm:dir/>
          <dgm:resizeHandles val="exact"/>
        </dgm:presLayoutVars>
      </dgm:prSet>
      <dgm:spPr/>
    </dgm:pt>
    <dgm:pt modelId="{10C5A7D4-D5B2-41E5-B717-068C2015C1A4}" type="pres">
      <dgm:prSet presAssocID="{CE879F3B-4BBE-4217-87AB-BFA1C4B1E701}" presName="node" presStyleLbl="node1" presStyleIdx="0" presStyleCnt="8">
        <dgm:presLayoutVars>
          <dgm:bulletEnabled val="1"/>
        </dgm:presLayoutVars>
      </dgm:prSet>
      <dgm:spPr/>
    </dgm:pt>
    <dgm:pt modelId="{5B9E3F0F-7E88-4F1F-BA20-6189D6769EBE}" type="pres">
      <dgm:prSet presAssocID="{27FF8C83-258F-4AC1-B747-9E8A9BA83A15}" presName="sibTrans" presStyleLbl="sibTrans2D1" presStyleIdx="0" presStyleCnt="8"/>
      <dgm:spPr/>
    </dgm:pt>
    <dgm:pt modelId="{99650229-46A3-43D7-A389-4A5E72674E2E}" type="pres">
      <dgm:prSet presAssocID="{27FF8C83-258F-4AC1-B747-9E8A9BA83A15}" presName="connectorText" presStyleLbl="sibTrans2D1" presStyleIdx="0" presStyleCnt="8"/>
      <dgm:spPr/>
    </dgm:pt>
    <dgm:pt modelId="{401EB9A6-0BD7-434F-9F13-81F9FDC8E2C5}" type="pres">
      <dgm:prSet presAssocID="{768692A8-BF6E-4679-B773-6C7BC12DAC09}" presName="node" presStyleLbl="node1" presStyleIdx="1" presStyleCnt="8">
        <dgm:presLayoutVars>
          <dgm:bulletEnabled val="1"/>
        </dgm:presLayoutVars>
      </dgm:prSet>
      <dgm:spPr/>
    </dgm:pt>
    <dgm:pt modelId="{C1E3E70E-411B-4CD6-BE22-F970F7C1D3D6}" type="pres">
      <dgm:prSet presAssocID="{367926F3-8822-4534-B32C-E2004A0F263B}" presName="sibTrans" presStyleLbl="sibTrans2D1" presStyleIdx="1" presStyleCnt="8"/>
      <dgm:spPr/>
    </dgm:pt>
    <dgm:pt modelId="{28F45093-554F-4D81-98BC-46C0024232C9}" type="pres">
      <dgm:prSet presAssocID="{367926F3-8822-4534-B32C-E2004A0F263B}" presName="connectorText" presStyleLbl="sibTrans2D1" presStyleIdx="1" presStyleCnt="8"/>
      <dgm:spPr/>
    </dgm:pt>
    <dgm:pt modelId="{183D0C7E-705C-464F-B241-0EEA54E20A5A}" type="pres">
      <dgm:prSet presAssocID="{21F9070C-D157-4892-9592-D395F25C8BA6}" presName="node" presStyleLbl="node1" presStyleIdx="2" presStyleCnt="8">
        <dgm:presLayoutVars>
          <dgm:bulletEnabled val="1"/>
        </dgm:presLayoutVars>
      </dgm:prSet>
      <dgm:spPr/>
    </dgm:pt>
    <dgm:pt modelId="{1D3A54A6-AA97-4FF3-9FE4-6676DDC63BF6}" type="pres">
      <dgm:prSet presAssocID="{AA8FDC10-807B-4C80-A43D-A4BC41FF33EE}" presName="sibTrans" presStyleLbl="sibTrans2D1" presStyleIdx="2" presStyleCnt="8"/>
      <dgm:spPr/>
    </dgm:pt>
    <dgm:pt modelId="{6C3312C9-0D82-41B4-B86A-3F002AB947AC}" type="pres">
      <dgm:prSet presAssocID="{AA8FDC10-807B-4C80-A43D-A4BC41FF33EE}" presName="connectorText" presStyleLbl="sibTrans2D1" presStyleIdx="2" presStyleCnt="8"/>
      <dgm:spPr/>
    </dgm:pt>
    <dgm:pt modelId="{E4601C0C-872F-40F3-8EC3-DEFD9BB4028B}" type="pres">
      <dgm:prSet presAssocID="{A4761600-D7AB-4135-895A-896B50DE0D40}" presName="node" presStyleLbl="node1" presStyleIdx="3" presStyleCnt="8">
        <dgm:presLayoutVars>
          <dgm:bulletEnabled val="1"/>
        </dgm:presLayoutVars>
      </dgm:prSet>
      <dgm:spPr/>
    </dgm:pt>
    <dgm:pt modelId="{17655BC1-0981-42A2-ABB4-9710AA9F3AA5}" type="pres">
      <dgm:prSet presAssocID="{8233B65E-9B14-43DF-A0EC-4FFF276699F0}" presName="sibTrans" presStyleLbl="sibTrans2D1" presStyleIdx="3" presStyleCnt="8"/>
      <dgm:spPr/>
    </dgm:pt>
    <dgm:pt modelId="{E88E9EB5-7B88-4FCB-BE64-1296FA36384F}" type="pres">
      <dgm:prSet presAssocID="{8233B65E-9B14-43DF-A0EC-4FFF276699F0}" presName="connectorText" presStyleLbl="sibTrans2D1" presStyleIdx="3" presStyleCnt="8"/>
      <dgm:spPr/>
    </dgm:pt>
    <dgm:pt modelId="{918AD3E2-28D9-4222-88EB-1A1A755E17DB}" type="pres">
      <dgm:prSet presAssocID="{0E4783ED-60C9-4884-8D5B-DB52897FDF74}" presName="node" presStyleLbl="node1" presStyleIdx="4" presStyleCnt="8">
        <dgm:presLayoutVars>
          <dgm:bulletEnabled val="1"/>
        </dgm:presLayoutVars>
      </dgm:prSet>
      <dgm:spPr/>
    </dgm:pt>
    <dgm:pt modelId="{9C4F4D23-42AD-47B4-BF44-4187739A7EED}" type="pres">
      <dgm:prSet presAssocID="{69E71824-7FAA-4032-AFFC-AEE5C5E01D55}" presName="sibTrans" presStyleLbl="sibTrans2D1" presStyleIdx="4" presStyleCnt="8"/>
      <dgm:spPr/>
    </dgm:pt>
    <dgm:pt modelId="{3925A3AA-D822-48CA-AFD5-316C9128433C}" type="pres">
      <dgm:prSet presAssocID="{69E71824-7FAA-4032-AFFC-AEE5C5E01D55}" presName="connectorText" presStyleLbl="sibTrans2D1" presStyleIdx="4" presStyleCnt="8"/>
      <dgm:spPr/>
    </dgm:pt>
    <dgm:pt modelId="{D6C17E64-8A3C-4BA0-9D22-504B1B5B3E29}" type="pres">
      <dgm:prSet presAssocID="{5427D964-438F-4222-9AC1-8AE23E219DD1}" presName="node" presStyleLbl="node1" presStyleIdx="5" presStyleCnt="8">
        <dgm:presLayoutVars>
          <dgm:bulletEnabled val="1"/>
        </dgm:presLayoutVars>
      </dgm:prSet>
      <dgm:spPr/>
    </dgm:pt>
    <dgm:pt modelId="{032A55B9-D325-43F7-843F-C5C85B6EB29C}" type="pres">
      <dgm:prSet presAssocID="{F6E0E499-C8F6-45E2-9D53-970586849106}" presName="sibTrans" presStyleLbl="sibTrans2D1" presStyleIdx="5" presStyleCnt="8"/>
      <dgm:spPr/>
    </dgm:pt>
    <dgm:pt modelId="{2C7DB608-F37F-45DD-A9ED-3C21C8E43D3D}" type="pres">
      <dgm:prSet presAssocID="{F6E0E499-C8F6-45E2-9D53-970586849106}" presName="connectorText" presStyleLbl="sibTrans2D1" presStyleIdx="5" presStyleCnt="8"/>
      <dgm:spPr/>
    </dgm:pt>
    <dgm:pt modelId="{E33A673E-6A45-4560-981D-81121C780318}" type="pres">
      <dgm:prSet presAssocID="{3FB666C5-E631-49EC-9105-ED73D4A834E2}" presName="node" presStyleLbl="node1" presStyleIdx="6" presStyleCnt="8">
        <dgm:presLayoutVars>
          <dgm:bulletEnabled val="1"/>
        </dgm:presLayoutVars>
      </dgm:prSet>
      <dgm:spPr/>
    </dgm:pt>
    <dgm:pt modelId="{862F4E8A-B690-4971-BC26-EF0BE1617A80}" type="pres">
      <dgm:prSet presAssocID="{51D30172-AA9C-46FA-BE26-E1202D2DBF80}" presName="sibTrans" presStyleLbl="sibTrans2D1" presStyleIdx="6" presStyleCnt="8"/>
      <dgm:spPr/>
    </dgm:pt>
    <dgm:pt modelId="{352AFE2A-BD83-40C1-91E5-AE2C5F476EF9}" type="pres">
      <dgm:prSet presAssocID="{51D30172-AA9C-46FA-BE26-E1202D2DBF80}" presName="connectorText" presStyleLbl="sibTrans2D1" presStyleIdx="6" presStyleCnt="8"/>
      <dgm:spPr/>
    </dgm:pt>
    <dgm:pt modelId="{2500006F-7A4D-4108-AF64-F75ECAF62CDB}" type="pres">
      <dgm:prSet presAssocID="{BD0B7760-5055-4AD5-9035-EF1ED3555CAC}" presName="node" presStyleLbl="node1" presStyleIdx="7" presStyleCnt="8">
        <dgm:presLayoutVars>
          <dgm:bulletEnabled val="1"/>
        </dgm:presLayoutVars>
      </dgm:prSet>
      <dgm:spPr/>
    </dgm:pt>
    <dgm:pt modelId="{D50D8A68-9F67-45DF-95BA-E73636DF1E07}" type="pres">
      <dgm:prSet presAssocID="{4C1303F0-6A89-43D5-A987-2FEAED9FD5CE}" presName="sibTrans" presStyleLbl="sibTrans2D1" presStyleIdx="7" presStyleCnt="8"/>
      <dgm:spPr/>
    </dgm:pt>
    <dgm:pt modelId="{5245065D-556C-4760-A029-B5E6C19CAAF9}" type="pres">
      <dgm:prSet presAssocID="{4C1303F0-6A89-43D5-A987-2FEAED9FD5CE}" presName="connectorText" presStyleLbl="sibTrans2D1" presStyleIdx="7" presStyleCnt="8"/>
      <dgm:spPr/>
    </dgm:pt>
  </dgm:ptLst>
  <dgm:cxnLst>
    <dgm:cxn modelId="{D36999DC-8051-472B-8EF3-C06C170823EA}" type="presOf" srcId="{AA8FDC10-807B-4C80-A43D-A4BC41FF33EE}" destId="{1D3A54A6-AA97-4FF3-9FE4-6676DDC63BF6}" srcOrd="0" destOrd="0" presId="urn:microsoft.com/office/officeart/2005/8/layout/cycle2"/>
    <dgm:cxn modelId="{EF0A9A32-E1E5-4F4E-A5F7-A30AC6774D5B}" srcId="{E206887B-849F-486C-934A-E2420E1BB0E9}" destId="{CE879F3B-4BBE-4217-87AB-BFA1C4B1E701}" srcOrd="0" destOrd="0" parTransId="{A450368C-7E3E-4C8A-B372-1F07B7A69768}" sibTransId="{27FF8C83-258F-4AC1-B747-9E8A9BA83A15}"/>
    <dgm:cxn modelId="{90ADF7CE-496A-45E6-A7B9-C5E35944C082}" srcId="{E206887B-849F-486C-934A-E2420E1BB0E9}" destId="{A4761600-D7AB-4135-895A-896B50DE0D40}" srcOrd="3" destOrd="0" parTransId="{91C4AA5A-55EA-4D82-A14F-164F781E7D7D}" sibTransId="{8233B65E-9B14-43DF-A0EC-4FFF276699F0}"/>
    <dgm:cxn modelId="{FB034964-DDCE-46A0-84BB-6A122C8BE10A}" type="presOf" srcId="{BD0B7760-5055-4AD5-9035-EF1ED3555CAC}" destId="{2500006F-7A4D-4108-AF64-F75ECAF62CDB}" srcOrd="0" destOrd="0" presId="urn:microsoft.com/office/officeart/2005/8/layout/cycle2"/>
    <dgm:cxn modelId="{F55F9302-1DBB-4081-8508-76A2E45FD7E2}" type="presOf" srcId="{21F9070C-D157-4892-9592-D395F25C8BA6}" destId="{183D0C7E-705C-464F-B241-0EEA54E20A5A}" srcOrd="0" destOrd="0" presId="urn:microsoft.com/office/officeart/2005/8/layout/cycle2"/>
    <dgm:cxn modelId="{7005E63D-D14B-473F-A6F7-FBCEB101176C}" srcId="{E206887B-849F-486C-934A-E2420E1BB0E9}" destId="{5427D964-438F-4222-9AC1-8AE23E219DD1}" srcOrd="5" destOrd="0" parTransId="{3E0B15A6-6837-4A38-8026-0484C83CA26C}" sibTransId="{F6E0E499-C8F6-45E2-9D53-970586849106}"/>
    <dgm:cxn modelId="{3BB377F2-3B8D-4661-9F1D-7FA158931ADC}" type="presOf" srcId="{69E71824-7FAA-4032-AFFC-AEE5C5E01D55}" destId="{9C4F4D23-42AD-47B4-BF44-4187739A7EED}" srcOrd="0" destOrd="0" presId="urn:microsoft.com/office/officeart/2005/8/layout/cycle2"/>
    <dgm:cxn modelId="{AB238C46-0643-4BA4-BDE9-7A847EC2B488}" type="presOf" srcId="{CE879F3B-4BBE-4217-87AB-BFA1C4B1E701}" destId="{10C5A7D4-D5B2-41E5-B717-068C2015C1A4}" srcOrd="0" destOrd="0" presId="urn:microsoft.com/office/officeart/2005/8/layout/cycle2"/>
    <dgm:cxn modelId="{0C31B4F6-3799-4349-89FD-B52DAFA42F27}" type="presOf" srcId="{8233B65E-9B14-43DF-A0EC-4FFF276699F0}" destId="{E88E9EB5-7B88-4FCB-BE64-1296FA36384F}" srcOrd="1" destOrd="0" presId="urn:microsoft.com/office/officeart/2005/8/layout/cycle2"/>
    <dgm:cxn modelId="{D98214DC-0536-4E39-B58F-A66B1513934F}" type="presOf" srcId="{367926F3-8822-4534-B32C-E2004A0F263B}" destId="{28F45093-554F-4D81-98BC-46C0024232C9}" srcOrd="1" destOrd="0" presId="urn:microsoft.com/office/officeart/2005/8/layout/cycle2"/>
    <dgm:cxn modelId="{3AD11971-F0BD-4C68-823C-79EE37ECD514}" type="presOf" srcId="{4C1303F0-6A89-43D5-A987-2FEAED9FD5CE}" destId="{5245065D-556C-4760-A029-B5E6C19CAAF9}" srcOrd="1" destOrd="0" presId="urn:microsoft.com/office/officeart/2005/8/layout/cycle2"/>
    <dgm:cxn modelId="{BB6FF600-568F-436C-8CF8-33CA03EEB991}" srcId="{E206887B-849F-486C-934A-E2420E1BB0E9}" destId="{0E4783ED-60C9-4884-8D5B-DB52897FDF74}" srcOrd="4" destOrd="0" parTransId="{AD15A925-B59B-48FA-9356-1F51563C64D0}" sibTransId="{69E71824-7FAA-4032-AFFC-AEE5C5E01D55}"/>
    <dgm:cxn modelId="{8205D33A-FD4A-4CB1-A885-F009C8BFF685}" type="presOf" srcId="{768692A8-BF6E-4679-B773-6C7BC12DAC09}" destId="{401EB9A6-0BD7-434F-9F13-81F9FDC8E2C5}" srcOrd="0" destOrd="0" presId="urn:microsoft.com/office/officeart/2005/8/layout/cycle2"/>
    <dgm:cxn modelId="{D9ECB0ED-E6D1-4E19-938E-704C071F10C2}" type="presOf" srcId="{8233B65E-9B14-43DF-A0EC-4FFF276699F0}" destId="{17655BC1-0981-42A2-ABB4-9710AA9F3AA5}" srcOrd="0" destOrd="0" presId="urn:microsoft.com/office/officeart/2005/8/layout/cycle2"/>
    <dgm:cxn modelId="{F79E5B0F-59EA-4054-A44E-B258646EC6A2}" type="presOf" srcId="{27FF8C83-258F-4AC1-B747-9E8A9BA83A15}" destId="{99650229-46A3-43D7-A389-4A5E72674E2E}" srcOrd="1" destOrd="0" presId="urn:microsoft.com/office/officeart/2005/8/layout/cycle2"/>
    <dgm:cxn modelId="{F79D9B6D-195D-4E6F-90E7-6E59A348754E}" type="presOf" srcId="{51D30172-AA9C-46FA-BE26-E1202D2DBF80}" destId="{862F4E8A-B690-4971-BC26-EF0BE1617A80}" srcOrd="0" destOrd="0" presId="urn:microsoft.com/office/officeart/2005/8/layout/cycle2"/>
    <dgm:cxn modelId="{BA38E3DC-B55B-4F56-98DC-F6D18805BA51}" type="presOf" srcId="{E206887B-849F-486C-934A-E2420E1BB0E9}" destId="{1501E5E9-F9BD-4BBB-B121-A772B4C54BDF}" srcOrd="0" destOrd="0" presId="urn:microsoft.com/office/officeart/2005/8/layout/cycle2"/>
    <dgm:cxn modelId="{4C873383-0913-4FB6-AFA3-0A8F0A395DF4}" type="presOf" srcId="{4C1303F0-6A89-43D5-A987-2FEAED9FD5CE}" destId="{D50D8A68-9F67-45DF-95BA-E73636DF1E07}" srcOrd="0" destOrd="0" presId="urn:microsoft.com/office/officeart/2005/8/layout/cycle2"/>
    <dgm:cxn modelId="{CF5DF3D0-A561-487E-898D-648AF7DBAC29}" srcId="{E206887B-849F-486C-934A-E2420E1BB0E9}" destId="{21F9070C-D157-4892-9592-D395F25C8BA6}" srcOrd="2" destOrd="0" parTransId="{BA0198E4-206B-4980-B095-B9B3E27FAB93}" sibTransId="{AA8FDC10-807B-4C80-A43D-A4BC41FF33EE}"/>
    <dgm:cxn modelId="{1CC17A55-2756-46E7-A11F-BDE996ECC650}" type="presOf" srcId="{F6E0E499-C8F6-45E2-9D53-970586849106}" destId="{2C7DB608-F37F-45DD-A9ED-3C21C8E43D3D}" srcOrd="1" destOrd="0" presId="urn:microsoft.com/office/officeart/2005/8/layout/cycle2"/>
    <dgm:cxn modelId="{AE49625E-F8CD-4DD5-A7B2-B46385B557B5}" srcId="{E206887B-849F-486C-934A-E2420E1BB0E9}" destId="{768692A8-BF6E-4679-B773-6C7BC12DAC09}" srcOrd="1" destOrd="0" parTransId="{F611A6F4-15F3-4206-82DC-47DC81642F03}" sibTransId="{367926F3-8822-4534-B32C-E2004A0F263B}"/>
    <dgm:cxn modelId="{B33504F3-9393-492C-BF86-758716B0A156}" type="presOf" srcId="{F6E0E499-C8F6-45E2-9D53-970586849106}" destId="{032A55B9-D325-43F7-843F-C5C85B6EB29C}" srcOrd="0" destOrd="0" presId="urn:microsoft.com/office/officeart/2005/8/layout/cycle2"/>
    <dgm:cxn modelId="{D453C2FA-F811-42D4-B2C7-BFA4492BFC3B}" type="presOf" srcId="{51D30172-AA9C-46FA-BE26-E1202D2DBF80}" destId="{352AFE2A-BD83-40C1-91E5-AE2C5F476EF9}" srcOrd="1" destOrd="0" presId="urn:microsoft.com/office/officeart/2005/8/layout/cycle2"/>
    <dgm:cxn modelId="{EDD3D245-4547-4541-8206-97D24F67119B}" type="presOf" srcId="{0E4783ED-60C9-4884-8D5B-DB52897FDF74}" destId="{918AD3E2-28D9-4222-88EB-1A1A755E17DB}" srcOrd="0" destOrd="0" presId="urn:microsoft.com/office/officeart/2005/8/layout/cycle2"/>
    <dgm:cxn modelId="{C96A6841-4AC4-44F7-A930-80252763BFFB}" type="presOf" srcId="{3FB666C5-E631-49EC-9105-ED73D4A834E2}" destId="{E33A673E-6A45-4560-981D-81121C780318}" srcOrd="0" destOrd="0" presId="urn:microsoft.com/office/officeart/2005/8/layout/cycle2"/>
    <dgm:cxn modelId="{180C7A86-4025-469D-B130-C40114B92D6F}" type="presOf" srcId="{367926F3-8822-4534-B32C-E2004A0F263B}" destId="{C1E3E70E-411B-4CD6-BE22-F970F7C1D3D6}" srcOrd="0" destOrd="0" presId="urn:microsoft.com/office/officeart/2005/8/layout/cycle2"/>
    <dgm:cxn modelId="{92281F17-7285-495F-816F-443DE1993035}" type="presOf" srcId="{5427D964-438F-4222-9AC1-8AE23E219DD1}" destId="{D6C17E64-8A3C-4BA0-9D22-504B1B5B3E29}" srcOrd="0" destOrd="0" presId="urn:microsoft.com/office/officeart/2005/8/layout/cycle2"/>
    <dgm:cxn modelId="{64C99242-5FB8-455F-A56F-4B170618F6C1}" type="presOf" srcId="{AA8FDC10-807B-4C80-A43D-A4BC41FF33EE}" destId="{6C3312C9-0D82-41B4-B86A-3F002AB947AC}" srcOrd="1" destOrd="0" presId="urn:microsoft.com/office/officeart/2005/8/layout/cycle2"/>
    <dgm:cxn modelId="{69207D5E-91FA-44EC-838E-D74241B01C9B}" type="presOf" srcId="{69E71824-7FAA-4032-AFFC-AEE5C5E01D55}" destId="{3925A3AA-D822-48CA-AFD5-316C9128433C}" srcOrd="1" destOrd="0" presId="urn:microsoft.com/office/officeart/2005/8/layout/cycle2"/>
    <dgm:cxn modelId="{76E84102-07CC-4B18-8F07-33CF53EA7A2F}" type="presOf" srcId="{A4761600-D7AB-4135-895A-896B50DE0D40}" destId="{E4601C0C-872F-40F3-8EC3-DEFD9BB4028B}" srcOrd="0" destOrd="0" presId="urn:microsoft.com/office/officeart/2005/8/layout/cycle2"/>
    <dgm:cxn modelId="{915C4F10-1D95-4399-BB23-344C764AE2A0}" srcId="{E206887B-849F-486C-934A-E2420E1BB0E9}" destId="{BD0B7760-5055-4AD5-9035-EF1ED3555CAC}" srcOrd="7" destOrd="0" parTransId="{CC29BD3C-0173-4949-A1CF-4C7C9DE9B290}" sibTransId="{4C1303F0-6A89-43D5-A987-2FEAED9FD5CE}"/>
    <dgm:cxn modelId="{63DF2DD1-B81A-444B-BCE2-E74E31C60109}" type="presOf" srcId="{27FF8C83-258F-4AC1-B747-9E8A9BA83A15}" destId="{5B9E3F0F-7E88-4F1F-BA20-6189D6769EBE}" srcOrd="0" destOrd="0" presId="urn:microsoft.com/office/officeart/2005/8/layout/cycle2"/>
    <dgm:cxn modelId="{9B0A24F5-BA99-484C-8D6A-8019E0319B62}" srcId="{E206887B-849F-486C-934A-E2420E1BB0E9}" destId="{3FB666C5-E631-49EC-9105-ED73D4A834E2}" srcOrd="6" destOrd="0" parTransId="{FB6EE7FE-5F52-4506-BF8A-FB16DE577E84}" sibTransId="{51D30172-AA9C-46FA-BE26-E1202D2DBF80}"/>
    <dgm:cxn modelId="{740D9786-9785-42EF-B32F-5777096DAF28}" type="presParOf" srcId="{1501E5E9-F9BD-4BBB-B121-A772B4C54BDF}" destId="{10C5A7D4-D5B2-41E5-B717-068C2015C1A4}" srcOrd="0" destOrd="0" presId="urn:microsoft.com/office/officeart/2005/8/layout/cycle2"/>
    <dgm:cxn modelId="{C50301F9-2074-43B5-AB61-EA1199C29D3C}" type="presParOf" srcId="{1501E5E9-F9BD-4BBB-B121-A772B4C54BDF}" destId="{5B9E3F0F-7E88-4F1F-BA20-6189D6769EBE}" srcOrd="1" destOrd="0" presId="urn:microsoft.com/office/officeart/2005/8/layout/cycle2"/>
    <dgm:cxn modelId="{CBCE3E81-09D2-4E3C-A13C-724FE8581BB6}" type="presParOf" srcId="{5B9E3F0F-7E88-4F1F-BA20-6189D6769EBE}" destId="{99650229-46A3-43D7-A389-4A5E72674E2E}" srcOrd="0" destOrd="0" presId="urn:microsoft.com/office/officeart/2005/8/layout/cycle2"/>
    <dgm:cxn modelId="{D7E39D5B-F706-4539-900B-397FA2588B68}" type="presParOf" srcId="{1501E5E9-F9BD-4BBB-B121-A772B4C54BDF}" destId="{401EB9A6-0BD7-434F-9F13-81F9FDC8E2C5}" srcOrd="2" destOrd="0" presId="urn:microsoft.com/office/officeart/2005/8/layout/cycle2"/>
    <dgm:cxn modelId="{2060FB32-3F5C-473B-AD10-DBC4C1B8BBD0}" type="presParOf" srcId="{1501E5E9-F9BD-4BBB-B121-A772B4C54BDF}" destId="{C1E3E70E-411B-4CD6-BE22-F970F7C1D3D6}" srcOrd="3" destOrd="0" presId="urn:microsoft.com/office/officeart/2005/8/layout/cycle2"/>
    <dgm:cxn modelId="{C5E68920-35CE-48CE-AAC7-03EC04920385}" type="presParOf" srcId="{C1E3E70E-411B-4CD6-BE22-F970F7C1D3D6}" destId="{28F45093-554F-4D81-98BC-46C0024232C9}" srcOrd="0" destOrd="0" presId="urn:microsoft.com/office/officeart/2005/8/layout/cycle2"/>
    <dgm:cxn modelId="{83AB7050-DEB6-4926-BAD0-E9079DA017D6}" type="presParOf" srcId="{1501E5E9-F9BD-4BBB-B121-A772B4C54BDF}" destId="{183D0C7E-705C-464F-B241-0EEA54E20A5A}" srcOrd="4" destOrd="0" presId="urn:microsoft.com/office/officeart/2005/8/layout/cycle2"/>
    <dgm:cxn modelId="{2F369C07-D785-4B58-962A-5577086825DA}" type="presParOf" srcId="{1501E5E9-F9BD-4BBB-B121-A772B4C54BDF}" destId="{1D3A54A6-AA97-4FF3-9FE4-6676DDC63BF6}" srcOrd="5" destOrd="0" presId="urn:microsoft.com/office/officeart/2005/8/layout/cycle2"/>
    <dgm:cxn modelId="{8FE2CC9A-310B-4CD4-879D-750B0B4B34C6}" type="presParOf" srcId="{1D3A54A6-AA97-4FF3-9FE4-6676DDC63BF6}" destId="{6C3312C9-0D82-41B4-B86A-3F002AB947AC}" srcOrd="0" destOrd="0" presId="urn:microsoft.com/office/officeart/2005/8/layout/cycle2"/>
    <dgm:cxn modelId="{2C8D7327-0AFD-4B2B-9C67-6541D0F214CD}" type="presParOf" srcId="{1501E5E9-F9BD-4BBB-B121-A772B4C54BDF}" destId="{E4601C0C-872F-40F3-8EC3-DEFD9BB4028B}" srcOrd="6" destOrd="0" presId="urn:microsoft.com/office/officeart/2005/8/layout/cycle2"/>
    <dgm:cxn modelId="{EC780C49-AABE-4EA8-8CB6-C7EDD1C8461F}" type="presParOf" srcId="{1501E5E9-F9BD-4BBB-B121-A772B4C54BDF}" destId="{17655BC1-0981-42A2-ABB4-9710AA9F3AA5}" srcOrd="7" destOrd="0" presId="urn:microsoft.com/office/officeart/2005/8/layout/cycle2"/>
    <dgm:cxn modelId="{859B3649-F835-4F94-9F0A-71CB13272C90}" type="presParOf" srcId="{17655BC1-0981-42A2-ABB4-9710AA9F3AA5}" destId="{E88E9EB5-7B88-4FCB-BE64-1296FA36384F}" srcOrd="0" destOrd="0" presId="urn:microsoft.com/office/officeart/2005/8/layout/cycle2"/>
    <dgm:cxn modelId="{79A2574E-2B4D-42D3-99C0-8E31DD2303FE}" type="presParOf" srcId="{1501E5E9-F9BD-4BBB-B121-A772B4C54BDF}" destId="{918AD3E2-28D9-4222-88EB-1A1A755E17DB}" srcOrd="8" destOrd="0" presId="urn:microsoft.com/office/officeart/2005/8/layout/cycle2"/>
    <dgm:cxn modelId="{250DD7CC-3F90-4E82-B0E1-1DFFEDF44BB6}" type="presParOf" srcId="{1501E5E9-F9BD-4BBB-B121-A772B4C54BDF}" destId="{9C4F4D23-42AD-47B4-BF44-4187739A7EED}" srcOrd="9" destOrd="0" presId="urn:microsoft.com/office/officeart/2005/8/layout/cycle2"/>
    <dgm:cxn modelId="{665C6B03-9313-4FFD-9E08-6F8FC2D441F3}" type="presParOf" srcId="{9C4F4D23-42AD-47B4-BF44-4187739A7EED}" destId="{3925A3AA-D822-48CA-AFD5-316C9128433C}" srcOrd="0" destOrd="0" presId="urn:microsoft.com/office/officeart/2005/8/layout/cycle2"/>
    <dgm:cxn modelId="{333B1DDB-AA09-41B9-B540-67D3A54CDDEA}" type="presParOf" srcId="{1501E5E9-F9BD-4BBB-B121-A772B4C54BDF}" destId="{D6C17E64-8A3C-4BA0-9D22-504B1B5B3E29}" srcOrd="10" destOrd="0" presId="urn:microsoft.com/office/officeart/2005/8/layout/cycle2"/>
    <dgm:cxn modelId="{9086D9D4-E1C3-43B0-B256-88A3D537CF2E}" type="presParOf" srcId="{1501E5E9-F9BD-4BBB-B121-A772B4C54BDF}" destId="{032A55B9-D325-43F7-843F-C5C85B6EB29C}" srcOrd="11" destOrd="0" presId="urn:microsoft.com/office/officeart/2005/8/layout/cycle2"/>
    <dgm:cxn modelId="{C0EABAB8-DCBB-4B97-B03F-649DCE23817E}" type="presParOf" srcId="{032A55B9-D325-43F7-843F-C5C85B6EB29C}" destId="{2C7DB608-F37F-45DD-A9ED-3C21C8E43D3D}" srcOrd="0" destOrd="0" presId="urn:microsoft.com/office/officeart/2005/8/layout/cycle2"/>
    <dgm:cxn modelId="{EA1D594A-2493-499B-9711-6274CD181916}" type="presParOf" srcId="{1501E5E9-F9BD-4BBB-B121-A772B4C54BDF}" destId="{E33A673E-6A45-4560-981D-81121C780318}" srcOrd="12" destOrd="0" presId="urn:microsoft.com/office/officeart/2005/8/layout/cycle2"/>
    <dgm:cxn modelId="{D65249F4-2C11-4E42-B9F4-1C09C8C684D8}" type="presParOf" srcId="{1501E5E9-F9BD-4BBB-B121-A772B4C54BDF}" destId="{862F4E8A-B690-4971-BC26-EF0BE1617A80}" srcOrd="13" destOrd="0" presId="urn:microsoft.com/office/officeart/2005/8/layout/cycle2"/>
    <dgm:cxn modelId="{82952A00-F32F-4CFF-8740-55D769AA348F}" type="presParOf" srcId="{862F4E8A-B690-4971-BC26-EF0BE1617A80}" destId="{352AFE2A-BD83-40C1-91E5-AE2C5F476EF9}" srcOrd="0" destOrd="0" presId="urn:microsoft.com/office/officeart/2005/8/layout/cycle2"/>
    <dgm:cxn modelId="{734CFA34-D172-4075-B9A0-412BF58EF433}" type="presParOf" srcId="{1501E5E9-F9BD-4BBB-B121-A772B4C54BDF}" destId="{2500006F-7A4D-4108-AF64-F75ECAF62CDB}" srcOrd="14" destOrd="0" presId="urn:microsoft.com/office/officeart/2005/8/layout/cycle2"/>
    <dgm:cxn modelId="{25E8F0A5-24F6-453A-AD7C-B2B23EFABA0C}" type="presParOf" srcId="{1501E5E9-F9BD-4BBB-B121-A772B4C54BDF}" destId="{D50D8A68-9F67-45DF-95BA-E73636DF1E07}" srcOrd="15" destOrd="0" presId="urn:microsoft.com/office/officeart/2005/8/layout/cycle2"/>
    <dgm:cxn modelId="{7794BEFB-B948-48EF-9105-567DEC6DFC8A}" type="presParOf" srcId="{D50D8A68-9F67-45DF-95BA-E73636DF1E07}" destId="{5245065D-556C-4760-A029-B5E6C19CAA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6158F-496B-4B62-8254-9521402BB3CD}">
      <dsp:nvSpPr>
        <dsp:cNvPr id="0" name=""/>
        <dsp:cNvSpPr/>
      </dsp:nvSpPr>
      <dsp:spPr>
        <a:xfrm rot="16200000">
          <a:off x="-1499237" y="2312238"/>
          <a:ext cx="3506724" cy="40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642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GPHA Dental Staff</a:t>
          </a:r>
        </a:p>
      </dsp:txBody>
      <dsp:txXfrm>
        <a:off x="-1499237" y="2312238"/>
        <a:ext cx="3506724" cy="402113"/>
      </dsp:txXfrm>
    </dsp:sp>
    <dsp:sp modelId="{E3F17A79-0D16-4043-888C-C39E55F37752}">
      <dsp:nvSpPr>
        <dsp:cNvPr id="0" name=""/>
        <dsp:cNvSpPr/>
      </dsp:nvSpPr>
      <dsp:spPr>
        <a:xfrm>
          <a:off x="455181" y="759933"/>
          <a:ext cx="2002952" cy="3506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54642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Knowledgeable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Trained – GPHA University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Assessments and Audits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360-Feedback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Skilled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Compassionate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Patient -Centered</a:t>
          </a:r>
        </a:p>
      </dsp:txBody>
      <dsp:txXfrm>
        <a:off x="455181" y="759933"/>
        <a:ext cx="2002952" cy="3506724"/>
      </dsp:txXfrm>
    </dsp:sp>
    <dsp:sp modelId="{B285945F-39B7-4DB1-85D8-0A56B08F1C60}">
      <dsp:nvSpPr>
        <dsp:cNvPr id="0" name=""/>
        <dsp:cNvSpPr/>
      </dsp:nvSpPr>
      <dsp:spPr>
        <a:xfrm>
          <a:off x="3070536" y="188738"/>
          <a:ext cx="804227" cy="8042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E0ED8-7546-4CBF-93D2-EFDB02E71CA5}">
      <dsp:nvSpPr>
        <dsp:cNvPr id="0" name=""/>
        <dsp:cNvSpPr/>
      </dsp:nvSpPr>
      <dsp:spPr>
        <a:xfrm rot="16200000">
          <a:off x="1425049" y="2312238"/>
          <a:ext cx="3506724" cy="40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642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Patients</a:t>
          </a:r>
        </a:p>
      </dsp:txBody>
      <dsp:txXfrm>
        <a:off x="1425049" y="2312238"/>
        <a:ext cx="3506724" cy="402113"/>
      </dsp:txXfrm>
    </dsp:sp>
    <dsp:sp modelId="{162B6497-9795-4D29-995C-CE47DE026598}">
      <dsp:nvSpPr>
        <dsp:cNvPr id="0" name=""/>
        <dsp:cNvSpPr/>
      </dsp:nvSpPr>
      <dsp:spPr>
        <a:xfrm>
          <a:off x="3379468" y="759933"/>
          <a:ext cx="2002952" cy="3506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54642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Knowledgeable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Healthy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Access to Care</a:t>
          </a:r>
        </a:p>
      </dsp:txBody>
      <dsp:txXfrm>
        <a:off x="3379468" y="759933"/>
        <a:ext cx="2002952" cy="3506724"/>
      </dsp:txXfrm>
    </dsp:sp>
    <dsp:sp modelId="{FD70A9A5-BAC8-41F6-A47F-F0DF58F83BF0}">
      <dsp:nvSpPr>
        <dsp:cNvPr id="0" name=""/>
        <dsp:cNvSpPr/>
      </dsp:nvSpPr>
      <dsp:spPr>
        <a:xfrm>
          <a:off x="96049" y="188738"/>
          <a:ext cx="804227" cy="80422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3D6F4-E8CD-4FCE-99E2-733E2A1C3AEF}">
      <dsp:nvSpPr>
        <dsp:cNvPr id="0" name=""/>
        <dsp:cNvSpPr/>
      </dsp:nvSpPr>
      <dsp:spPr>
        <a:xfrm rot="16200000">
          <a:off x="4349335" y="2312238"/>
          <a:ext cx="3506724" cy="40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642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Resources</a:t>
          </a:r>
        </a:p>
      </dsp:txBody>
      <dsp:txXfrm>
        <a:off x="4349335" y="2312238"/>
        <a:ext cx="3506724" cy="402113"/>
      </dsp:txXfrm>
    </dsp:sp>
    <dsp:sp modelId="{1D574089-84EC-41DC-87C8-B61FDDE8BBE7}">
      <dsp:nvSpPr>
        <dsp:cNvPr id="0" name=""/>
        <dsp:cNvSpPr/>
      </dsp:nvSpPr>
      <dsp:spPr>
        <a:xfrm>
          <a:off x="6303754" y="759933"/>
          <a:ext cx="2002952" cy="3506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54642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Organizations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Non-profits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Corporations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Insurance Co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Churches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Foundations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Social Service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Schools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6303754" y="759933"/>
        <a:ext cx="2002952" cy="3506724"/>
      </dsp:txXfrm>
    </dsp:sp>
    <dsp:sp modelId="{3B620AE3-8BC9-4497-B8D4-782C1A0A182A}">
      <dsp:nvSpPr>
        <dsp:cNvPr id="0" name=""/>
        <dsp:cNvSpPr/>
      </dsp:nvSpPr>
      <dsp:spPr>
        <a:xfrm>
          <a:off x="5901641" y="229142"/>
          <a:ext cx="804227" cy="8042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5A7D4-D5B2-41E5-B717-068C2015C1A4}">
      <dsp:nvSpPr>
        <dsp:cNvPr id="0" name=""/>
        <dsp:cNvSpPr/>
      </dsp:nvSpPr>
      <dsp:spPr>
        <a:xfrm>
          <a:off x="5072588" y="4417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GPHA</a:t>
          </a:r>
        </a:p>
      </dsp:txBody>
      <dsp:txXfrm>
        <a:off x="5271905" y="203734"/>
        <a:ext cx="962389" cy="962389"/>
      </dsp:txXfrm>
    </dsp:sp>
    <dsp:sp modelId="{5B9E3F0F-7E88-4F1F-BA20-6189D6769EBE}">
      <dsp:nvSpPr>
        <dsp:cNvPr id="0" name=""/>
        <dsp:cNvSpPr/>
      </dsp:nvSpPr>
      <dsp:spPr>
        <a:xfrm rot="1350000">
          <a:off x="6506466" y="842048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510586" y="913203"/>
        <a:ext cx="252605" cy="275607"/>
      </dsp:txXfrm>
    </dsp:sp>
    <dsp:sp modelId="{401EB9A6-0BD7-434F-9F13-81F9FDC8E2C5}">
      <dsp:nvSpPr>
        <dsp:cNvPr id="0" name=""/>
        <dsp:cNvSpPr/>
      </dsp:nvSpPr>
      <dsp:spPr>
        <a:xfrm>
          <a:off x="6959057" y="785818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Patients</a:t>
          </a:r>
        </a:p>
      </dsp:txBody>
      <dsp:txXfrm>
        <a:off x="7158374" y="985135"/>
        <a:ext cx="962389" cy="962389"/>
      </dsp:txXfrm>
    </dsp:sp>
    <dsp:sp modelId="{C1E3E70E-411B-4CD6-BE22-F970F7C1D3D6}">
      <dsp:nvSpPr>
        <dsp:cNvPr id="0" name=""/>
        <dsp:cNvSpPr/>
      </dsp:nvSpPr>
      <dsp:spPr>
        <a:xfrm rot="4050000">
          <a:off x="7845929" y="2170456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879344" y="2212316"/>
        <a:ext cx="252605" cy="275607"/>
      </dsp:txXfrm>
    </dsp:sp>
    <dsp:sp modelId="{183D0C7E-705C-464F-B241-0EEA54E20A5A}">
      <dsp:nvSpPr>
        <dsp:cNvPr id="0" name=""/>
        <dsp:cNvSpPr/>
      </dsp:nvSpPr>
      <dsp:spPr>
        <a:xfrm>
          <a:off x="7740458" y="2672288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Schools</a:t>
          </a:r>
        </a:p>
      </dsp:txBody>
      <dsp:txXfrm>
        <a:off x="7939775" y="2871605"/>
        <a:ext cx="962389" cy="962389"/>
      </dsp:txXfrm>
    </dsp:sp>
    <dsp:sp modelId="{1D3A54A6-AA97-4FF3-9FE4-6676DDC63BF6}">
      <dsp:nvSpPr>
        <dsp:cNvPr id="0" name=""/>
        <dsp:cNvSpPr/>
      </dsp:nvSpPr>
      <dsp:spPr>
        <a:xfrm rot="6750000">
          <a:off x="7853746" y="4056926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7928590" y="4098786"/>
        <a:ext cx="252605" cy="275607"/>
      </dsp:txXfrm>
    </dsp:sp>
    <dsp:sp modelId="{E4601C0C-872F-40F3-8EC3-DEFD9BB4028B}">
      <dsp:nvSpPr>
        <dsp:cNvPr id="0" name=""/>
        <dsp:cNvSpPr/>
      </dsp:nvSpPr>
      <dsp:spPr>
        <a:xfrm>
          <a:off x="6959057" y="4558757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Churches</a:t>
          </a:r>
        </a:p>
      </dsp:txBody>
      <dsp:txXfrm>
        <a:off x="7158374" y="4758074"/>
        <a:ext cx="962389" cy="962389"/>
      </dsp:txXfrm>
    </dsp:sp>
    <dsp:sp modelId="{17655BC1-0981-42A2-ABB4-9710AA9F3AA5}">
      <dsp:nvSpPr>
        <dsp:cNvPr id="0" name=""/>
        <dsp:cNvSpPr/>
      </dsp:nvSpPr>
      <dsp:spPr>
        <a:xfrm rot="9450000">
          <a:off x="6525338" y="5396388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6629477" y="5467543"/>
        <a:ext cx="252605" cy="275607"/>
      </dsp:txXfrm>
    </dsp:sp>
    <dsp:sp modelId="{918AD3E2-28D9-4222-88EB-1A1A755E17DB}">
      <dsp:nvSpPr>
        <dsp:cNvPr id="0" name=""/>
        <dsp:cNvSpPr/>
      </dsp:nvSpPr>
      <dsp:spPr>
        <a:xfrm>
          <a:off x="5072588" y="5340158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Social Service Agencies</a:t>
          </a:r>
        </a:p>
      </dsp:txBody>
      <dsp:txXfrm>
        <a:off x="5271905" y="5539475"/>
        <a:ext cx="962389" cy="962389"/>
      </dsp:txXfrm>
    </dsp:sp>
    <dsp:sp modelId="{9C4F4D23-42AD-47B4-BF44-4187739A7EED}">
      <dsp:nvSpPr>
        <dsp:cNvPr id="0" name=""/>
        <dsp:cNvSpPr/>
      </dsp:nvSpPr>
      <dsp:spPr>
        <a:xfrm rot="12150000">
          <a:off x="4638868" y="5404205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4743007" y="5516788"/>
        <a:ext cx="252605" cy="275607"/>
      </dsp:txXfrm>
    </dsp:sp>
    <dsp:sp modelId="{D6C17E64-8A3C-4BA0-9D22-504B1B5B3E29}">
      <dsp:nvSpPr>
        <dsp:cNvPr id="0" name=""/>
        <dsp:cNvSpPr/>
      </dsp:nvSpPr>
      <dsp:spPr>
        <a:xfrm>
          <a:off x="3186118" y="4558757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Healthcare Facilities</a:t>
          </a:r>
        </a:p>
      </dsp:txBody>
      <dsp:txXfrm>
        <a:off x="3385435" y="4758074"/>
        <a:ext cx="962389" cy="962389"/>
      </dsp:txXfrm>
    </dsp:sp>
    <dsp:sp modelId="{032A55B9-D325-43F7-843F-C5C85B6EB29C}">
      <dsp:nvSpPr>
        <dsp:cNvPr id="0" name=""/>
        <dsp:cNvSpPr/>
      </dsp:nvSpPr>
      <dsp:spPr>
        <a:xfrm rot="14850000">
          <a:off x="3299406" y="4075797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3374250" y="4217675"/>
        <a:ext cx="252605" cy="275607"/>
      </dsp:txXfrm>
    </dsp:sp>
    <dsp:sp modelId="{E33A673E-6A45-4560-981D-81121C780318}">
      <dsp:nvSpPr>
        <dsp:cNvPr id="0" name=""/>
        <dsp:cNvSpPr/>
      </dsp:nvSpPr>
      <dsp:spPr>
        <a:xfrm>
          <a:off x="2404717" y="2672288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Business and Industry</a:t>
          </a:r>
        </a:p>
      </dsp:txBody>
      <dsp:txXfrm>
        <a:off x="2604034" y="2871605"/>
        <a:ext cx="962389" cy="962389"/>
      </dsp:txXfrm>
    </dsp:sp>
    <dsp:sp modelId="{862F4E8A-B690-4971-BC26-EF0BE1617A80}">
      <dsp:nvSpPr>
        <dsp:cNvPr id="0" name=""/>
        <dsp:cNvSpPr/>
      </dsp:nvSpPr>
      <dsp:spPr>
        <a:xfrm rot="17550000">
          <a:off x="3291589" y="2189328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325004" y="2331206"/>
        <a:ext cx="252605" cy="275607"/>
      </dsp:txXfrm>
    </dsp:sp>
    <dsp:sp modelId="{2500006F-7A4D-4108-AF64-F75ECAF62CDB}">
      <dsp:nvSpPr>
        <dsp:cNvPr id="0" name=""/>
        <dsp:cNvSpPr/>
      </dsp:nvSpPr>
      <dsp:spPr>
        <a:xfrm>
          <a:off x="3186118" y="785818"/>
          <a:ext cx="1361023" cy="136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Foundations</a:t>
          </a:r>
        </a:p>
      </dsp:txBody>
      <dsp:txXfrm>
        <a:off x="3385435" y="985135"/>
        <a:ext cx="962389" cy="962389"/>
      </dsp:txXfrm>
    </dsp:sp>
    <dsp:sp modelId="{D50D8A68-9F67-45DF-95BA-E73636DF1E07}">
      <dsp:nvSpPr>
        <dsp:cNvPr id="0" name=""/>
        <dsp:cNvSpPr/>
      </dsp:nvSpPr>
      <dsp:spPr>
        <a:xfrm rot="20250000">
          <a:off x="4619997" y="849865"/>
          <a:ext cx="360864" cy="459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624117" y="962448"/>
        <a:ext cx="252605" cy="275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65217E1-C581-4E09-B1DA-8A51A74E3F57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2BC96D8-225E-41E2-9409-75A03ECF3A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510539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Strength In People</a:t>
            </a:r>
            <a:br>
              <a:rPr lang="en-US" sz="4000" dirty="0"/>
            </a:br>
            <a:r>
              <a:rPr lang="en-US" sz="4000" dirty="0"/>
              <a:t>&amp;</a:t>
            </a:r>
            <a:br>
              <a:rPr lang="en-US" sz="4000" dirty="0"/>
            </a:br>
            <a:r>
              <a:rPr lang="en-US" sz="4000" dirty="0"/>
              <a:t>power in the Community</a:t>
            </a:r>
            <a:br>
              <a:rPr lang="en-US" sz="4000" dirty="0"/>
            </a:br>
            <a:r>
              <a:rPr lang="en-US" dirty="0"/>
              <a:t>through</a:t>
            </a:r>
            <a:br>
              <a:rPr lang="en-US" sz="4000" dirty="0"/>
            </a:br>
            <a:r>
              <a:rPr lang="en-US" sz="4000" dirty="0"/>
              <a:t>Dental</a:t>
            </a:r>
            <a:br>
              <a:rPr lang="en-US" sz="4000" dirty="0"/>
            </a:br>
            <a:r>
              <a:rPr lang="en-US" sz="4000" dirty="0"/>
              <a:t>Collaboration</a:t>
            </a:r>
            <a:br>
              <a:rPr lang="en-US" sz="4000" dirty="0"/>
            </a:br>
            <a:r>
              <a:rPr lang="en-US" sz="4000" dirty="0"/>
              <a:t>Partnerships</a:t>
            </a:r>
            <a:br>
              <a:rPr lang="en-US" sz="4000" dirty="0"/>
            </a:br>
            <a:r>
              <a:rPr lang="en-US" sz="4000" dirty="0"/>
              <a:t>and</a:t>
            </a:r>
            <a:br>
              <a:rPr lang="en-US" sz="4000" dirty="0"/>
            </a:br>
            <a:r>
              <a:rPr lang="en-US" sz="4000" dirty="0"/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581256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lloyd.GPHAINC\AppData\Local\Microsoft\Windows\Temporary Internet Files\Content.IE5\J75V5HDO\IMG_01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5778" r="9834" b="10888"/>
          <a:stretch/>
        </p:blipFill>
        <p:spPr bwMode="auto">
          <a:xfrm>
            <a:off x="640080" y="396240"/>
            <a:ext cx="7985760" cy="50292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Charter Schools</a:t>
            </a:r>
          </a:p>
        </p:txBody>
      </p:sp>
    </p:spTree>
    <p:extLst>
      <p:ext uri="{BB962C8B-B14F-4D97-AF65-F5344CB8AC3E}">
        <p14:creationId xmlns:p14="http://schemas.microsoft.com/office/powerpoint/2010/main" val="2310877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loyd.GPHAINC\AppData\Local\Microsoft\Windows\Temporary Internet Files\Content.IE5\Q68T9LHS\IMG_0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2084"/>
          <a:stretch/>
        </p:blipFill>
        <p:spPr bwMode="auto">
          <a:xfrm>
            <a:off x="1752600" y="289560"/>
            <a:ext cx="5867400" cy="5739675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Temple Extern at</a:t>
            </a:r>
          </a:p>
          <a:p>
            <a:r>
              <a:rPr lang="en-US" b="1" dirty="0"/>
              <a:t>Charter Schools</a:t>
            </a:r>
          </a:p>
        </p:txBody>
      </p:sp>
    </p:spTree>
    <p:extLst>
      <p:ext uri="{BB962C8B-B14F-4D97-AF65-F5344CB8AC3E}">
        <p14:creationId xmlns:p14="http://schemas.microsoft.com/office/powerpoint/2010/main" val="267406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loyd.GPHAINC\AppData\Local\Microsoft\Windows\Temporary Internet Files\Content.IE5\XXD6XP3J\IMG_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r="33667"/>
          <a:stretch/>
        </p:blipFill>
        <p:spPr bwMode="auto">
          <a:xfrm>
            <a:off x="1600200" y="381000"/>
            <a:ext cx="6065520" cy="620268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Head</a:t>
            </a:r>
          </a:p>
          <a:p>
            <a:r>
              <a:rPr lang="en-US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9872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loyd.GPHAINC\AppData\Local\Microsoft\Windows\Temporary Internet Files\Content.IE5\ZK75SR0O\IMG_01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b="7805"/>
          <a:stretch/>
        </p:blipFill>
        <p:spPr bwMode="auto">
          <a:xfrm>
            <a:off x="1752600" y="457200"/>
            <a:ext cx="5913120" cy="576072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</a:t>
            </a:r>
          </a:p>
          <a:p>
            <a:r>
              <a:rPr lang="en-US" b="1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2831232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loyd.GPHAINC\AppData\Local\Microsoft\Windows\Temporary Internet Files\Content.IE5\IWAZGH38\IMG_01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7112"/>
          <a:stretch/>
        </p:blipFill>
        <p:spPr bwMode="auto">
          <a:xfrm>
            <a:off x="1676400" y="206606"/>
            <a:ext cx="5867400" cy="607855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</a:t>
            </a:r>
          </a:p>
          <a:p>
            <a:r>
              <a:rPr lang="en-US" b="1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47814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loyd.GPHAINC\AppData\Local\Microsoft\Windows\Temporary Internet Files\Content.IE5\X0GDFMIJ\IMG_0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"/>
          <a:stretch/>
        </p:blipFill>
        <p:spPr bwMode="auto">
          <a:xfrm>
            <a:off x="1752600" y="259080"/>
            <a:ext cx="5791200" cy="6088879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</a:t>
            </a:r>
          </a:p>
          <a:p>
            <a:r>
              <a:rPr lang="en-US" b="1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111477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loyd.GPHAINC\AppData\Local\Microsoft\Windows\Temporary Internet Files\Content.IE5\DEJYF0FC\IMG_0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5111" b="6889"/>
          <a:stretch/>
        </p:blipFill>
        <p:spPr bwMode="auto">
          <a:xfrm>
            <a:off x="1524000" y="350520"/>
            <a:ext cx="6248400" cy="603504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</a:t>
            </a:r>
          </a:p>
          <a:p>
            <a:r>
              <a:rPr lang="en-US" b="1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320206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loyd.GPHAINC\AppData\Local\Microsoft\Windows\Temporary Internet Files\Content.IE5\LGQC1B31\IMG_01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1111" b="20889"/>
          <a:stretch/>
        </p:blipFill>
        <p:spPr bwMode="auto">
          <a:xfrm>
            <a:off x="1371600" y="304800"/>
            <a:ext cx="6400800" cy="55626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</a:t>
            </a:r>
          </a:p>
          <a:p>
            <a:r>
              <a:rPr lang="en-US" b="1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458273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Service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Boys and Girls Clubs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/>
              <a:t>Wissahickon</a:t>
            </a:r>
            <a:endParaRPr lang="en-US" sz="24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Shane </a:t>
            </a:r>
            <a:r>
              <a:rPr lang="en-US" sz="2400" dirty="0" err="1"/>
              <a:t>Victorino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Club Senior Centers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Community Centers</a:t>
            </a:r>
          </a:p>
          <a:p>
            <a:pPr lvl="2"/>
            <a:r>
              <a:rPr lang="en-US" sz="2400" dirty="0"/>
              <a:t>MCO-sponsored “Baby Showers”</a:t>
            </a:r>
          </a:p>
        </p:txBody>
      </p:sp>
    </p:spTree>
    <p:extLst>
      <p:ext uri="{BB962C8B-B14F-4D97-AF65-F5344CB8AC3E}">
        <p14:creationId xmlns:p14="http://schemas.microsoft.com/office/powerpoint/2010/main" val="3868229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LOYD~1.GPH\APPDATA\LOCAL\TEMP\wz2984\file-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25000" b="22889"/>
          <a:stretch/>
        </p:blipFill>
        <p:spPr bwMode="auto">
          <a:xfrm>
            <a:off x="762000" y="304800"/>
            <a:ext cx="7683712" cy="51054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" y="5429071"/>
            <a:ext cx="118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Boys</a:t>
            </a:r>
          </a:p>
          <a:p>
            <a:r>
              <a:rPr lang="en-US" b="1" dirty="0"/>
              <a:t>And</a:t>
            </a:r>
          </a:p>
          <a:p>
            <a:r>
              <a:rPr lang="en-US" b="1" dirty="0"/>
              <a:t>Girls</a:t>
            </a:r>
          </a:p>
          <a:p>
            <a:r>
              <a:rPr lang="en-US" b="1" dirty="0"/>
              <a:t>Clubs</a:t>
            </a:r>
          </a:p>
        </p:txBody>
      </p:sp>
    </p:spTree>
    <p:extLst>
      <p:ext uri="{BB962C8B-B14F-4D97-AF65-F5344CB8AC3E}">
        <p14:creationId xmlns:p14="http://schemas.microsoft.com/office/powerpoint/2010/main" val="116974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Strength In People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907853"/>
              </p:ext>
            </p:extLst>
          </p:nvPr>
        </p:nvGraphicFramePr>
        <p:xfrm>
          <a:off x="381000" y="1066800"/>
          <a:ext cx="835977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667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LOYD~1.GPH\APPDATA\LOCAL\TEMP\wzfe01\file1-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667" b="10222"/>
          <a:stretch/>
        </p:blipFill>
        <p:spPr bwMode="auto">
          <a:xfrm>
            <a:off x="609600" y="457200"/>
            <a:ext cx="7976098" cy="490728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" y="5429071"/>
            <a:ext cx="118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Boys </a:t>
            </a:r>
          </a:p>
          <a:p>
            <a:r>
              <a:rPr lang="en-US" b="1" dirty="0"/>
              <a:t>and </a:t>
            </a:r>
          </a:p>
          <a:p>
            <a:r>
              <a:rPr lang="en-US" b="1" dirty="0"/>
              <a:t>Girls Clubs</a:t>
            </a:r>
          </a:p>
        </p:txBody>
      </p:sp>
    </p:spTree>
    <p:extLst>
      <p:ext uri="{BB962C8B-B14F-4D97-AF65-F5344CB8AC3E}">
        <p14:creationId xmlns:p14="http://schemas.microsoft.com/office/powerpoint/2010/main" val="316285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Colgate Bright Smiles – Bright Futures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MCOs</a:t>
            </a:r>
          </a:p>
          <a:p>
            <a:pPr lvl="3"/>
            <a:r>
              <a:rPr lang="en-US" sz="2800" dirty="0"/>
              <a:t>Block Scheduling for Health Partners (HPP) patients</a:t>
            </a:r>
          </a:p>
          <a:p>
            <a:pPr lvl="3"/>
            <a:r>
              <a:rPr lang="en-US" sz="2800" dirty="0"/>
              <a:t>Saturday events for HPP and Keystone First (KF)</a:t>
            </a:r>
          </a:p>
        </p:txBody>
      </p:sp>
    </p:spTree>
    <p:extLst>
      <p:ext uri="{BB962C8B-B14F-4D97-AF65-F5344CB8AC3E}">
        <p14:creationId xmlns:p14="http://schemas.microsoft.com/office/powerpoint/2010/main" val="117451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loyd.GPHAINC\AppData\Local\Microsoft\Windows\Temporary Internet Files\Content.IE5\X0GDFMIJ\IMG_0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7112" r="15834" b="4001"/>
          <a:stretch/>
        </p:blipFill>
        <p:spPr bwMode="auto">
          <a:xfrm>
            <a:off x="1210056" y="304800"/>
            <a:ext cx="6867144" cy="55626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257800"/>
            <a:ext cx="1181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Colgate</a:t>
            </a:r>
          </a:p>
          <a:p>
            <a:r>
              <a:rPr lang="en-US" b="1" dirty="0"/>
              <a:t>Bright Smiles</a:t>
            </a:r>
          </a:p>
          <a:p>
            <a:r>
              <a:rPr lang="en-US" b="1" dirty="0"/>
              <a:t>Bright</a:t>
            </a:r>
          </a:p>
          <a:p>
            <a:r>
              <a:rPr lang="en-US" b="1" dirty="0"/>
              <a:t>Futures</a:t>
            </a:r>
          </a:p>
        </p:txBody>
      </p:sp>
    </p:spTree>
    <p:extLst>
      <p:ext uri="{BB962C8B-B14F-4D97-AF65-F5344CB8AC3E}">
        <p14:creationId xmlns:p14="http://schemas.microsoft.com/office/powerpoint/2010/main" val="31753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5760"/>
            <a:ext cx="7520940" cy="548640"/>
          </a:xfrm>
        </p:spPr>
        <p:txBody>
          <a:bodyPr/>
          <a:lstStyle/>
          <a:p>
            <a:r>
              <a:rPr lang="en-US" dirty="0"/>
              <a:t>Medical Healthcare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Operating Room</a:t>
            </a:r>
          </a:p>
          <a:p>
            <a:pPr lvl="1"/>
            <a:r>
              <a:rPr lang="en-US" sz="2400" dirty="0"/>
              <a:t>Treat Pediatric patients under GA</a:t>
            </a:r>
          </a:p>
          <a:p>
            <a:pPr lvl="1"/>
            <a:r>
              <a:rPr lang="en-US" sz="2400" dirty="0"/>
              <a:t>Treat patients with disabilities under GA</a:t>
            </a:r>
          </a:p>
          <a:p>
            <a:r>
              <a:rPr lang="en-US" sz="2400" dirty="0"/>
              <a:t>GPHA Medical/Dental/Behavioral Health Integration</a:t>
            </a:r>
          </a:p>
          <a:p>
            <a:pPr lvl="1"/>
            <a:r>
              <a:rPr lang="en-US" sz="2400" dirty="0"/>
              <a:t>Internal referrals</a:t>
            </a:r>
          </a:p>
          <a:p>
            <a:pPr lvl="1"/>
            <a:r>
              <a:rPr lang="en-US" sz="2400" dirty="0"/>
              <a:t>PQ9 Questionnaire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763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Churches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3962400"/>
          </a:xfrm>
        </p:spPr>
        <p:txBody>
          <a:bodyPr>
            <a:noAutofit/>
          </a:bodyPr>
          <a:lstStyle/>
          <a:p>
            <a:r>
              <a:rPr lang="en-US" sz="2000" dirty="0"/>
              <a:t>Health Fairs</a:t>
            </a:r>
          </a:p>
          <a:p>
            <a:r>
              <a:rPr lang="en-US" sz="2000" dirty="0" err="1"/>
              <a:t>Yesha</a:t>
            </a:r>
            <a:r>
              <a:rPr lang="en-US" sz="2000" dirty="0"/>
              <a:t> Ministries</a:t>
            </a:r>
          </a:p>
          <a:p>
            <a:pPr lvl="1"/>
            <a:r>
              <a:rPr lang="en-US" sz="2000" dirty="0"/>
              <a:t>Youth at Risk</a:t>
            </a:r>
          </a:p>
          <a:p>
            <a:pPr lvl="1"/>
            <a:r>
              <a:rPr lang="en-US" sz="2000" dirty="0"/>
              <a:t>Surge Recovery Residential Program</a:t>
            </a:r>
          </a:p>
          <a:p>
            <a:pPr lvl="2"/>
            <a:r>
              <a:rPr lang="en-US" sz="2000" dirty="0"/>
              <a:t>63 men; Transitional population; group size changes</a:t>
            </a:r>
          </a:p>
          <a:p>
            <a:pPr lvl="2"/>
            <a:r>
              <a:rPr lang="en-US" sz="2000" dirty="0"/>
              <a:t>Most need dental evaluation; most are insured</a:t>
            </a:r>
          </a:p>
          <a:p>
            <a:pPr lvl="2"/>
            <a:r>
              <a:rPr lang="en-US" sz="2000" dirty="0"/>
              <a:t>Most have neglected routine oral health care</a:t>
            </a:r>
          </a:p>
          <a:p>
            <a:pPr lvl="2"/>
            <a:r>
              <a:rPr lang="en-US" sz="2000" dirty="0"/>
              <a:t>CDHCs make presentation and provide </a:t>
            </a:r>
            <a:r>
              <a:rPr lang="en-US" sz="2000" dirty="0" err="1"/>
              <a:t>give-aways</a:t>
            </a:r>
            <a:endParaRPr lang="en-US" sz="2000" dirty="0"/>
          </a:p>
          <a:p>
            <a:pPr lvl="2"/>
            <a:r>
              <a:rPr lang="en-US" sz="2000" dirty="0"/>
              <a:t>Use portable equipment to conduct screenings</a:t>
            </a:r>
          </a:p>
          <a:p>
            <a:pPr lvl="2"/>
            <a:r>
              <a:rPr lang="en-US" sz="2000" dirty="0"/>
              <a:t>Challenges:  Patient Compliance/Relapse Risk</a:t>
            </a:r>
          </a:p>
          <a:p>
            <a:pPr lvl="2"/>
            <a:r>
              <a:rPr lang="en-US" sz="2000" dirty="0"/>
              <a:t>2 visits to date; 15 men have been treated; goal is monthly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0955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loyd.GPHAINC\AppData\Local\Microsoft\Windows\Temporary Internet Files\Content.IE5\ZK75SR0O\IMG_0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5395"/>
          <a:stretch/>
        </p:blipFill>
        <p:spPr bwMode="auto">
          <a:xfrm>
            <a:off x="1371600" y="533400"/>
            <a:ext cx="6537960" cy="469011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Surge Recovery</a:t>
            </a:r>
          </a:p>
        </p:txBody>
      </p:sp>
    </p:spTree>
    <p:extLst>
      <p:ext uri="{BB962C8B-B14F-4D97-AF65-F5344CB8AC3E}">
        <p14:creationId xmlns:p14="http://schemas.microsoft.com/office/powerpoint/2010/main" val="1895734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loyd.GPHAINC\AppData\Local\Microsoft\Windows\Temporary Internet Files\Content.IE5\DEJYF0FC\IMG_0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1"/>
          <a:stretch/>
        </p:blipFill>
        <p:spPr bwMode="auto">
          <a:xfrm>
            <a:off x="1447800" y="497562"/>
            <a:ext cx="6172200" cy="5827038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Surge Recovery</a:t>
            </a:r>
          </a:p>
        </p:txBody>
      </p:sp>
    </p:spTree>
    <p:extLst>
      <p:ext uri="{BB962C8B-B14F-4D97-AF65-F5344CB8AC3E}">
        <p14:creationId xmlns:p14="http://schemas.microsoft.com/office/powerpoint/2010/main" val="2666862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loyd.GPHAINC\AppData\Local\Microsoft\Windows\Temporary Internet Files\Content.IE5\LGQC1B31\IMG_02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 bwMode="auto">
          <a:xfrm>
            <a:off x="1600200" y="457200"/>
            <a:ext cx="6019800" cy="58674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Surge Recovery</a:t>
            </a:r>
          </a:p>
        </p:txBody>
      </p:sp>
    </p:spTree>
    <p:extLst>
      <p:ext uri="{BB962C8B-B14F-4D97-AF65-F5344CB8AC3E}">
        <p14:creationId xmlns:p14="http://schemas.microsoft.com/office/powerpoint/2010/main" val="1850562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loyd.GPHAINC\AppData\Local\Microsoft\Windows\Temporary Internet Files\Content.IE5\J75V5HDO\IMG_0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5556"/>
          <a:stretch/>
        </p:blipFill>
        <p:spPr bwMode="auto">
          <a:xfrm>
            <a:off x="1676400" y="457200"/>
            <a:ext cx="5791200" cy="5864352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429071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Surge Recovery</a:t>
            </a:r>
          </a:p>
        </p:txBody>
      </p:sp>
    </p:spTree>
    <p:extLst>
      <p:ext uri="{BB962C8B-B14F-4D97-AF65-F5344CB8AC3E}">
        <p14:creationId xmlns:p14="http://schemas.microsoft.com/office/powerpoint/2010/main" val="2639050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019800" cy="4525962"/>
          </a:xfrm>
        </p:spPr>
        <p:txBody>
          <a:bodyPr>
            <a:normAutofit/>
          </a:bodyPr>
          <a:lstStyle/>
          <a:p>
            <a:r>
              <a:rPr lang="en-US" dirty="0"/>
              <a:t>Strengthening People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Empowering the Community </a:t>
            </a:r>
            <a:r>
              <a:rPr lang="en-US" sz="2400" dirty="0"/>
              <a:t>through</a:t>
            </a:r>
            <a:br>
              <a:rPr lang="en-US" dirty="0"/>
            </a:br>
            <a:r>
              <a:rPr lang="en-US" dirty="0"/>
              <a:t>Collaboration</a:t>
            </a:r>
            <a:br>
              <a:rPr lang="en-US" dirty="0"/>
            </a:br>
            <a:r>
              <a:rPr lang="en-US" dirty="0"/>
              <a:t>Partnerships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Dental Outreach</a:t>
            </a:r>
          </a:p>
        </p:txBody>
      </p:sp>
      <p:pic>
        <p:nvPicPr>
          <p:cNvPr id="23554" name="Picture 2" descr="C:\USERS\ALLOYD~1.GPH\APPDATA\LOCAL\TEMP\wzc584\file-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889" r="-296" b="7112"/>
          <a:stretch/>
        </p:blipFill>
        <p:spPr bwMode="auto">
          <a:xfrm>
            <a:off x="5029200" y="2209800"/>
            <a:ext cx="3847799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9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667000" cy="1143000"/>
          </a:xfrm>
        </p:spPr>
        <p:txBody>
          <a:bodyPr/>
          <a:lstStyle/>
          <a:p>
            <a:pPr algn="ctr"/>
            <a:r>
              <a:rPr lang="en-US" dirty="0"/>
              <a:t>The Power of Community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811977"/>
              </p:ext>
            </p:extLst>
          </p:nvPr>
        </p:nvGraphicFramePr>
        <p:xfrm>
          <a:off x="-685800" y="30480"/>
          <a:ext cx="115062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2579190"/>
            <a:ext cx="249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Collaboration</a:t>
            </a:r>
          </a:p>
          <a:p>
            <a:pPr algn="ctr"/>
            <a:r>
              <a:rPr lang="en-US" sz="2400" dirty="0"/>
              <a:t>Partnerships</a:t>
            </a:r>
          </a:p>
          <a:p>
            <a:pPr algn="ctr"/>
            <a:r>
              <a:rPr lang="en-US" sz="2400" dirty="0"/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561197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8092440" cy="537637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Child Development Centers</a:t>
            </a:r>
          </a:p>
          <a:p>
            <a:pPr lvl="3"/>
            <a:r>
              <a:rPr lang="en-US" sz="2800" dirty="0"/>
              <a:t>Woodland Academy Program - ~125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Head Start</a:t>
            </a:r>
          </a:p>
          <a:p>
            <a:pPr lvl="3"/>
            <a:r>
              <a:rPr lang="en-US" sz="2800" dirty="0"/>
              <a:t>Anticipatory Guidance for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Universities – Student Externs</a:t>
            </a:r>
          </a:p>
          <a:p>
            <a:pPr lvl="3"/>
            <a:r>
              <a:rPr lang="en-US" sz="2800" dirty="0"/>
              <a:t>Temple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Dental Assistant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Charter Schools</a:t>
            </a:r>
          </a:p>
        </p:txBody>
      </p:sp>
    </p:spTree>
    <p:extLst>
      <p:ext uri="{BB962C8B-B14F-4D97-AF65-F5344CB8AC3E}">
        <p14:creationId xmlns:p14="http://schemas.microsoft.com/office/powerpoint/2010/main" val="137125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oyd.GPHAINC\AppData\Local\Microsoft\Windows\Temporary Internet Files\Content.IE5\XXD6XP3J\IMG_0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/>
          <a:stretch/>
        </p:blipFill>
        <p:spPr bwMode="auto">
          <a:xfrm>
            <a:off x="1600200" y="152400"/>
            <a:ext cx="6172200" cy="64008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Woodland Academy</a:t>
            </a:r>
          </a:p>
        </p:txBody>
      </p:sp>
    </p:spTree>
    <p:extLst>
      <p:ext uri="{BB962C8B-B14F-4D97-AF65-F5344CB8AC3E}">
        <p14:creationId xmlns:p14="http://schemas.microsoft.com/office/powerpoint/2010/main" val="341004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loyd.GPHAINC\AppData\Local\Microsoft\Windows\Temporary Internet Files\Content.IE5\N95U0PT7\IMG_0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 bwMode="auto">
          <a:xfrm>
            <a:off x="1600200" y="304800"/>
            <a:ext cx="6204857" cy="57912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Woodland Academy</a:t>
            </a:r>
          </a:p>
        </p:txBody>
      </p:sp>
    </p:spTree>
    <p:extLst>
      <p:ext uri="{BB962C8B-B14F-4D97-AF65-F5344CB8AC3E}">
        <p14:creationId xmlns:p14="http://schemas.microsoft.com/office/powerpoint/2010/main" val="407178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LOYD~1.GPH\APPDATA\LOCAL\TEMP\wz7f8f\file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8"/>
          <a:stretch/>
        </p:blipFill>
        <p:spPr bwMode="auto">
          <a:xfrm>
            <a:off x="2133600" y="533400"/>
            <a:ext cx="5143500" cy="605028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Woodland Academy</a:t>
            </a:r>
          </a:p>
        </p:txBody>
      </p:sp>
    </p:spTree>
    <p:extLst>
      <p:ext uri="{BB962C8B-B14F-4D97-AF65-F5344CB8AC3E}">
        <p14:creationId xmlns:p14="http://schemas.microsoft.com/office/powerpoint/2010/main" val="421230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oyd.GPHAINC\AppData\Local\Microsoft\Windows\Temporary Internet Files\Content.IE5\ZK75SR0O\IMG_02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6778" r="-1500" b="-1223"/>
          <a:stretch/>
        </p:blipFill>
        <p:spPr bwMode="auto">
          <a:xfrm>
            <a:off x="381000" y="381000"/>
            <a:ext cx="8397240" cy="5105400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Woodland Academy</a:t>
            </a:r>
          </a:p>
        </p:txBody>
      </p:sp>
    </p:spTree>
    <p:extLst>
      <p:ext uri="{BB962C8B-B14F-4D97-AF65-F5344CB8AC3E}">
        <p14:creationId xmlns:p14="http://schemas.microsoft.com/office/powerpoint/2010/main" val="348039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lloyd.GPHAINC\AppData\Local\Microsoft\Windows\Temporary Internet Files\Content.IE5\IWAZGH38\IMG_01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b="18444"/>
          <a:stretch/>
        </p:blipFill>
        <p:spPr bwMode="auto">
          <a:xfrm>
            <a:off x="1752600" y="380999"/>
            <a:ext cx="5715000" cy="5571067"/>
          </a:xfrm>
          <a:prstGeom prst="roundRect">
            <a:avLst>
              <a:gd name="adj" fmla="val 16667"/>
            </a:avLst>
          </a:prstGeom>
          <a:ln w="7620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906869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Charter Schools</a:t>
            </a:r>
          </a:p>
        </p:txBody>
      </p:sp>
    </p:spTree>
    <p:extLst>
      <p:ext uri="{BB962C8B-B14F-4D97-AF65-F5344CB8AC3E}">
        <p14:creationId xmlns:p14="http://schemas.microsoft.com/office/powerpoint/2010/main" val="3751785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438</TotalTime>
  <Words>280</Words>
  <Application>Microsoft Office PowerPoint</Application>
  <PresentationFormat>On-screen Show (4:3)</PresentationFormat>
  <Paragraphs>111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Franklin Gothic Book</vt:lpstr>
      <vt:lpstr>Franklin Gothic Medium</vt:lpstr>
      <vt:lpstr>Tunga</vt:lpstr>
      <vt:lpstr>Wingdings</vt:lpstr>
      <vt:lpstr>Angles</vt:lpstr>
      <vt:lpstr>Strength In People &amp; power in the Community through Dental Collaboration Partnerships and Outreach</vt:lpstr>
      <vt:lpstr> Strength In People</vt:lpstr>
      <vt:lpstr>The Power of Community</vt:lpstr>
      <vt:lpstr>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Service Agencies</vt:lpstr>
      <vt:lpstr>PowerPoint Presentation</vt:lpstr>
      <vt:lpstr>PowerPoint Presentation</vt:lpstr>
      <vt:lpstr>Business and Industry</vt:lpstr>
      <vt:lpstr>PowerPoint Presentation</vt:lpstr>
      <vt:lpstr>Medical Healthcare Facilities</vt:lpstr>
      <vt:lpstr>Churches</vt:lpstr>
      <vt:lpstr>PowerPoint Presentation</vt:lpstr>
      <vt:lpstr>PowerPoint Presentation</vt:lpstr>
      <vt:lpstr>PowerPoint Presentation</vt:lpstr>
      <vt:lpstr>PowerPoint Presentation</vt:lpstr>
      <vt:lpstr>Strengthening People and Empowering the Community through Collaboration Partnerships and Dental Outreach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arnelle a lloyd</dc:creator>
  <cp:lastModifiedBy>Amanda Tekely</cp:lastModifiedBy>
  <cp:revision>25</cp:revision>
  <dcterms:created xsi:type="dcterms:W3CDTF">2016-09-08T16:01:00Z</dcterms:created>
  <dcterms:modified xsi:type="dcterms:W3CDTF">2016-09-19T21:45:50Z</dcterms:modified>
</cp:coreProperties>
</file>